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B79C6-CF2E-4FEE-AC5A-53EB448502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2FE98C07-84DC-41CA-AF0B-B15780AAAD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CB0E107-5830-4B47-A0FA-832CFCAFE58A}"/>
              </a:ext>
            </a:extLst>
          </p:cNvPr>
          <p:cNvSpPr>
            <a:spLocks noGrp="1"/>
          </p:cNvSpPr>
          <p:nvPr>
            <p:ph type="dt" sz="half" idx="10"/>
          </p:nvPr>
        </p:nvSpPr>
        <p:spPr/>
        <p:txBody>
          <a:bodyPr/>
          <a:lstStyle/>
          <a:p>
            <a:fld id="{956F9554-F8D2-4250-A99B-23AA2285D4DE}" type="datetimeFigureOut">
              <a:rPr lang="en-AU" smtClean="0"/>
              <a:t>8/04/2021</a:t>
            </a:fld>
            <a:endParaRPr lang="en-AU"/>
          </a:p>
        </p:txBody>
      </p:sp>
      <p:sp>
        <p:nvSpPr>
          <p:cNvPr id="5" name="Footer Placeholder 4">
            <a:extLst>
              <a:ext uri="{FF2B5EF4-FFF2-40B4-BE49-F238E27FC236}">
                <a16:creationId xmlns:a16="http://schemas.microsoft.com/office/drawing/2014/main" id="{671F5879-97BE-4A46-A2DD-20ABFD51FBD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7FE10D0-2F93-4A23-B590-F69D4A0C1227}"/>
              </a:ext>
            </a:extLst>
          </p:cNvPr>
          <p:cNvSpPr>
            <a:spLocks noGrp="1"/>
          </p:cNvSpPr>
          <p:nvPr>
            <p:ph type="sldNum" sz="quarter" idx="12"/>
          </p:nvPr>
        </p:nvSpPr>
        <p:spPr/>
        <p:txBody>
          <a:bodyPr/>
          <a:lstStyle/>
          <a:p>
            <a:fld id="{911902C2-08F9-461E-82DE-7AF1241E53AC}" type="slidenum">
              <a:rPr lang="en-AU" smtClean="0"/>
              <a:t>‹#›</a:t>
            </a:fld>
            <a:endParaRPr lang="en-AU"/>
          </a:p>
        </p:txBody>
      </p:sp>
    </p:spTree>
    <p:extLst>
      <p:ext uri="{BB962C8B-B14F-4D97-AF65-F5344CB8AC3E}">
        <p14:creationId xmlns:p14="http://schemas.microsoft.com/office/powerpoint/2010/main" val="2978893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EFFD-A4A9-4A85-BC1E-A28B5CD9222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967BEEB-E461-4970-B9FE-87216FCB21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5ED497D-876D-4653-B613-40623DAE2CA8}"/>
              </a:ext>
            </a:extLst>
          </p:cNvPr>
          <p:cNvSpPr>
            <a:spLocks noGrp="1"/>
          </p:cNvSpPr>
          <p:nvPr>
            <p:ph type="dt" sz="half" idx="10"/>
          </p:nvPr>
        </p:nvSpPr>
        <p:spPr/>
        <p:txBody>
          <a:bodyPr/>
          <a:lstStyle/>
          <a:p>
            <a:fld id="{956F9554-F8D2-4250-A99B-23AA2285D4DE}" type="datetimeFigureOut">
              <a:rPr lang="en-AU" smtClean="0"/>
              <a:t>8/04/2021</a:t>
            </a:fld>
            <a:endParaRPr lang="en-AU"/>
          </a:p>
        </p:txBody>
      </p:sp>
      <p:sp>
        <p:nvSpPr>
          <p:cNvPr id="5" name="Footer Placeholder 4">
            <a:extLst>
              <a:ext uri="{FF2B5EF4-FFF2-40B4-BE49-F238E27FC236}">
                <a16:creationId xmlns:a16="http://schemas.microsoft.com/office/drawing/2014/main" id="{096CAC1C-A415-458A-944B-44B8BC58B95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47DE5A2-C56A-4239-8A1E-12A5337D9366}"/>
              </a:ext>
            </a:extLst>
          </p:cNvPr>
          <p:cNvSpPr>
            <a:spLocks noGrp="1"/>
          </p:cNvSpPr>
          <p:nvPr>
            <p:ph type="sldNum" sz="quarter" idx="12"/>
          </p:nvPr>
        </p:nvSpPr>
        <p:spPr/>
        <p:txBody>
          <a:bodyPr/>
          <a:lstStyle/>
          <a:p>
            <a:fld id="{911902C2-08F9-461E-82DE-7AF1241E53AC}" type="slidenum">
              <a:rPr lang="en-AU" smtClean="0"/>
              <a:t>‹#›</a:t>
            </a:fld>
            <a:endParaRPr lang="en-AU"/>
          </a:p>
        </p:txBody>
      </p:sp>
    </p:spTree>
    <p:extLst>
      <p:ext uri="{BB962C8B-B14F-4D97-AF65-F5344CB8AC3E}">
        <p14:creationId xmlns:p14="http://schemas.microsoft.com/office/powerpoint/2010/main" val="267889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E630B9-2C1D-4DA9-8D27-A00DEC4FE2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1104F65-BBDA-4F6F-B0DF-284208B90A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C0BC5F4-797A-4608-B967-308FB9AA897B}"/>
              </a:ext>
            </a:extLst>
          </p:cNvPr>
          <p:cNvSpPr>
            <a:spLocks noGrp="1"/>
          </p:cNvSpPr>
          <p:nvPr>
            <p:ph type="dt" sz="half" idx="10"/>
          </p:nvPr>
        </p:nvSpPr>
        <p:spPr/>
        <p:txBody>
          <a:bodyPr/>
          <a:lstStyle/>
          <a:p>
            <a:fld id="{956F9554-F8D2-4250-A99B-23AA2285D4DE}" type="datetimeFigureOut">
              <a:rPr lang="en-AU" smtClean="0"/>
              <a:t>8/04/2021</a:t>
            </a:fld>
            <a:endParaRPr lang="en-AU"/>
          </a:p>
        </p:txBody>
      </p:sp>
      <p:sp>
        <p:nvSpPr>
          <p:cNvPr id="5" name="Footer Placeholder 4">
            <a:extLst>
              <a:ext uri="{FF2B5EF4-FFF2-40B4-BE49-F238E27FC236}">
                <a16:creationId xmlns:a16="http://schemas.microsoft.com/office/drawing/2014/main" id="{4762E71B-6BA1-4F2F-88FD-C39D3EC320C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5B145D8-F4C1-4416-A93A-7AB0AC129D2D}"/>
              </a:ext>
            </a:extLst>
          </p:cNvPr>
          <p:cNvSpPr>
            <a:spLocks noGrp="1"/>
          </p:cNvSpPr>
          <p:nvPr>
            <p:ph type="sldNum" sz="quarter" idx="12"/>
          </p:nvPr>
        </p:nvSpPr>
        <p:spPr/>
        <p:txBody>
          <a:bodyPr/>
          <a:lstStyle/>
          <a:p>
            <a:fld id="{911902C2-08F9-461E-82DE-7AF1241E53AC}" type="slidenum">
              <a:rPr lang="en-AU" smtClean="0"/>
              <a:t>‹#›</a:t>
            </a:fld>
            <a:endParaRPr lang="en-AU"/>
          </a:p>
        </p:txBody>
      </p:sp>
    </p:spTree>
    <p:extLst>
      <p:ext uri="{BB962C8B-B14F-4D97-AF65-F5344CB8AC3E}">
        <p14:creationId xmlns:p14="http://schemas.microsoft.com/office/powerpoint/2010/main" val="3623653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A703B-2FD4-4478-96FF-F2BDD7A1929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473E179-BC6C-4788-8759-9443DE2C0D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2D8E04E-AFFA-4AAF-BA5B-02FE248D32F1}"/>
              </a:ext>
            </a:extLst>
          </p:cNvPr>
          <p:cNvSpPr>
            <a:spLocks noGrp="1"/>
          </p:cNvSpPr>
          <p:nvPr>
            <p:ph type="dt" sz="half" idx="10"/>
          </p:nvPr>
        </p:nvSpPr>
        <p:spPr/>
        <p:txBody>
          <a:bodyPr/>
          <a:lstStyle/>
          <a:p>
            <a:fld id="{956F9554-F8D2-4250-A99B-23AA2285D4DE}" type="datetimeFigureOut">
              <a:rPr lang="en-AU" smtClean="0"/>
              <a:t>8/04/2021</a:t>
            </a:fld>
            <a:endParaRPr lang="en-AU"/>
          </a:p>
        </p:txBody>
      </p:sp>
      <p:sp>
        <p:nvSpPr>
          <p:cNvPr id="5" name="Footer Placeholder 4">
            <a:extLst>
              <a:ext uri="{FF2B5EF4-FFF2-40B4-BE49-F238E27FC236}">
                <a16:creationId xmlns:a16="http://schemas.microsoft.com/office/drawing/2014/main" id="{584F718E-CE4E-410F-801B-CC3FFFDBEAC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F4F8E61-BA8D-40B1-AC29-D839740F463B}"/>
              </a:ext>
            </a:extLst>
          </p:cNvPr>
          <p:cNvSpPr>
            <a:spLocks noGrp="1"/>
          </p:cNvSpPr>
          <p:nvPr>
            <p:ph type="sldNum" sz="quarter" idx="12"/>
          </p:nvPr>
        </p:nvSpPr>
        <p:spPr/>
        <p:txBody>
          <a:bodyPr/>
          <a:lstStyle/>
          <a:p>
            <a:fld id="{911902C2-08F9-461E-82DE-7AF1241E53AC}" type="slidenum">
              <a:rPr lang="en-AU" smtClean="0"/>
              <a:t>‹#›</a:t>
            </a:fld>
            <a:endParaRPr lang="en-AU"/>
          </a:p>
        </p:txBody>
      </p:sp>
    </p:spTree>
    <p:extLst>
      <p:ext uri="{BB962C8B-B14F-4D97-AF65-F5344CB8AC3E}">
        <p14:creationId xmlns:p14="http://schemas.microsoft.com/office/powerpoint/2010/main" val="3766361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548A-C4D5-4107-A01C-FE71D6ED5D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42179AE-2C32-4947-9FD6-375DD4413E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27AE6-8CB7-4FE4-8C8D-5EF0892273F8}"/>
              </a:ext>
            </a:extLst>
          </p:cNvPr>
          <p:cNvSpPr>
            <a:spLocks noGrp="1"/>
          </p:cNvSpPr>
          <p:nvPr>
            <p:ph type="dt" sz="half" idx="10"/>
          </p:nvPr>
        </p:nvSpPr>
        <p:spPr/>
        <p:txBody>
          <a:bodyPr/>
          <a:lstStyle/>
          <a:p>
            <a:fld id="{956F9554-F8D2-4250-A99B-23AA2285D4DE}" type="datetimeFigureOut">
              <a:rPr lang="en-AU" smtClean="0"/>
              <a:t>8/04/2021</a:t>
            </a:fld>
            <a:endParaRPr lang="en-AU"/>
          </a:p>
        </p:txBody>
      </p:sp>
      <p:sp>
        <p:nvSpPr>
          <p:cNvPr id="5" name="Footer Placeholder 4">
            <a:extLst>
              <a:ext uri="{FF2B5EF4-FFF2-40B4-BE49-F238E27FC236}">
                <a16:creationId xmlns:a16="http://schemas.microsoft.com/office/drawing/2014/main" id="{C72EB781-1A96-4F85-A00D-B2C5E61BE5F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87701FB-02C7-4090-A5C1-5E1432FF8968}"/>
              </a:ext>
            </a:extLst>
          </p:cNvPr>
          <p:cNvSpPr>
            <a:spLocks noGrp="1"/>
          </p:cNvSpPr>
          <p:nvPr>
            <p:ph type="sldNum" sz="quarter" idx="12"/>
          </p:nvPr>
        </p:nvSpPr>
        <p:spPr/>
        <p:txBody>
          <a:bodyPr/>
          <a:lstStyle/>
          <a:p>
            <a:fld id="{911902C2-08F9-461E-82DE-7AF1241E53AC}" type="slidenum">
              <a:rPr lang="en-AU" smtClean="0"/>
              <a:t>‹#›</a:t>
            </a:fld>
            <a:endParaRPr lang="en-AU"/>
          </a:p>
        </p:txBody>
      </p:sp>
    </p:spTree>
    <p:extLst>
      <p:ext uri="{BB962C8B-B14F-4D97-AF65-F5344CB8AC3E}">
        <p14:creationId xmlns:p14="http://schemas.microsoft.com/office/powerpoint/2010/main" val="3602464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343A-8CD3-440F-99DD-B9CC8F683B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0D2591C-3F63-4ECB-A9D4-25ED680DF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2AD59DB-3F07-4377-8D45-479BF3FB15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B89FBB7-A02F-40BE-A6F5-6892E8AF592A}"/>
              </a:ext>
            </a:extLst>
          </p:cNvPr>
          <p:cNvSpPr>
            <a:spLocks noGrp="1"/>
          </p:cNvSpPr>
          <p:nvPr>
            <p:ph type="dt" sz="half" idx="10"/>
          </p:nvPr>
        </p:nvSpPr>
        <p:spPr/>
        <p:txBody>
          <a:bodyPr/>
          <a:lstStyle/>
          <a:p>
            <a:fld id="{956F9554-F8D2-4250-A99B-23AA2285D4DE}" type="datetimeFigureOut">
              <a:rPr lang="en-AU" smtClean="0"/>
              <a:t>8/04/2021</a:t>
            </a:fld>
            <a:endParaRPr lang="en-AU"/>
          </a:p>
        </p:txBody>
      </p:sp>
      <p:sp>
        <p:nvSpPr>
          <p:cNvPr id="6" name="Footer Placeholder 5">
            <a:extLst>
              <a:ext uri="{FF2B5EF4-FFF2-40B4-BE49-F238E27FC236}">
                <a16:creationId xmlns:a16="http://schemas.microsoft.com/office/drawing/2014/main" id="{99BBB408-B90F-4193-9081-83CD1A30AB1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D71832F-5A24-4A24-8079-6F3C8A2FAF2B}"/>
              </a:ext>
            </a:extLst>
          </p:cNvPr>
          <p:cNvSpPr>
            <a:spLocks noGrp="1"/>
          </p:cNvSpPr>
          <p:nvPr>
            <p:ph type="sldNum" sz="quarter" idx="12"/>
          </p:nvPr>
        </p:nvSpPr>
        <p:spPr/>
        <p:txBody>
          <a:bodyPr/>
          <a:lstStyle/>
          <a:p>
            <a:fld id="{911902C2-08F9-461E-82DE-7AF1241E53AC}" type="slidenum">
              <a:rPr lang="en-AU" smtClean="0"/>
              <a:t>‹#›</a:t>
            </a:fld>
            <a:endParaRPr lang="en-AU"/>
          </a:p>
        </p:txBody>
      </p:sp>
    </p:spTree>
    <p:extLst>
      <p:ext uri="{BB962C8B-B14F-4D97-AF65-F5344CB8AC3E}">
        <p14:creationId xmlns:p14="http://schemas.microsoft.com/office/powerpoint/2010/main" val="3255704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A0A2-E99C-491A-9968-0F63E68118F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D890A1F-4773-498C-90A7-FD359C7D33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332663-5D49-4484-AA25-4EBD4F19B7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E68FE7D-5779-4234-98ED-A0346F9EB7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90D1FD-9679-48C4-A632-3BF5C57E20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E48C707-FCCC-48EC-A72D-AC27541DE2F2}"/>
              </a:ext>
            </a:extLst>
          </p:cNvPr>
          <p:cNvSpPr>
            <a:spLocks noGrp="1"/>
          </p:cNvSpPr>
          <p:nvPr>
            <p:ph type="dt" sz="half" idx="10"/>
          </p:nvPr>
        </p:nvSpPr>
        <p:spPr/>
        <p:txBody>
          <a:bodyPr/>
          <a:lstStyle/>
          <a:p>
            <a:fld id="{956F9554-F8D2-4250-A99B-23AA2285D4DE}" type="datetimeFigureOut">
              <a:rPr lang="en-AU" smtClean="0"/>
              <a:t>8/04/2021</a:t>
            </a:fld>
            <a:endParaRPr lang="en-AU"/>
          </a:p>
        </p:txBody>
      </p:sp>
      <p:sp>
        <p:nvSpPr>
          <p:cNvPr id="8" name="Footer Placeholder 7">
            <a:extLst>
              <a:ext uri="{FF2B5EF4-FFF2-40B4-BE49-F238E27FC236}">
                <a16:creationId xmlns:a16="http://schemas.microsoft.com/office/drawing/2014/main" id="{CDA6646A-74F0-4786-9AE5-328DF8F00A0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8D31BC0-711D-4383-97EE-8DEF706600D9}"/>
              </a:ext>
            </a:extLst>
          </p:cNvPr>
          <p:cNvSpPr>
            <a:spLocks noGrp="1"/>
          </p:cNvSpPr>
          <p:nvPr>
            <p:ph type="sldNum" sz="quarter" idx="12"/>
          </p:nvPr>
        </p:nvSpPr>
        <p:spPr/>
        <p:txBody>
          <a:bodyPr/>
          <a:lstStyle/>
          <a:p>
            <a:fld id="{911902C2-08F9-461E-82DE-7AF1241E53AC}" type="slidenum">
              <a:rPr lang="en-AU" smtClean="0"/>
              <a:t>‹#›</a:t>
            </a:fld>
            <a:endParaRPr lang="en-AU"/>
          </a:p>
        </p:txBody>
      </p:sp>
    </p:spTree>
    <p:extLst>
      <p:ext uri="{BB962C8B-B14F-4D97-AF65-F5344CB8AC3E}">
        <p14:creationId xmlns:p14="http://schemas.microsoft.com/office/powerpoint/2010/main" val="347587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8A8BB-0468-46E2-832B-3EDD779BC08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1BC35BD-4A2C-4836-A587-F050E3053E87}"/>
              </a:ext>
            </a:extLst>
          </p:cNvPr>
          <p:cNvSpPr>
            <a:spLocks noGrp="1"/>
          </p:cNvSpPr>
          <p:nvPr>
            <p:ph type="dt" sz="half" idx="10"/>
          </p:nvPr>
        </p:nvSpPr>
        <p:spPr/>
        <p:txBody>
          <a:bodyPr/>
          <a:lstStyle/>
          <a:p>
            <a:fld id="{956F9554-F8D2-4250-A99B-23AA2285D4DE}" type="datetimeFigureOut">
              <a:rPr lang="en-AU" smtClean="0"/>
              <a:t>8/04/2021</a:t>
            </a:fld>
            <a:endParaRPr lang="en-AU"/>
          </a:p>
        </p:txBody>
      </p:sp>
      <p:sp>
        <p:nvSpPr>
          <p:cNvPr id="4" name="Footer Placeholder 3">
            <a:extLst>
              <a:ext uri="{FF2B5EF4-FFF2-40B4-BE49-F238E27FC236}">
                <a16:creationId xmlns:a16="http://schemas.microsoft.com/office/drawing/2014/main" id="{52275D01-82CD-438A-B98B-230BE74FE77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0D25605-2DF2-47EB-B48F-EA24F7B8FB39}"/>
              </a:ext>
            </a:extLst>
          </p:cNvPr>
          <p:cNvSpPr>
            <a:spLocks noGrp="1"/>
          </p:cNvSpPr>
          <p:nvPr>
            <p:ph type="sldNum" sz="quarter" idx="12"/>
          </p:nvPr>
        </p:nvSpPr>
        <p:spPr/>
        <p:txBody>
          <a:bodyPr/>
          <a:lstStyle/>
          <a:p>
            <a:fld id="{911902C2-08F9-461E-82DE-7AF1241E53AC}" type="slidenum">
              <a:rPr lang="en-AU" smtClean="0"/>
              <a:t>‹#›</a:t>
            </a:fld>
            <a:endParaRPr lang="en-AU"/>
          </a:p>
        </p:txBody>
      </p:sp>
    </p:spTree>
    <p:extLst>
      <p:ext uri="{BB962C8B-B14F-4D97-AF65-F5344CB8AC3E}">
        <p14:creationId xmlns:p14="http://schemas.microsoft.com/office/powerpoint/2010/main" val="2388715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35C735-51E7-42E1-AD2C-D7C655D4D1F7}"/>
              </a:ext>
            </a:extLst>
          </p:cNvPr>
          <p:cNvSpPr>
            <a:spLocks noGrp="1"/>
          </p:cNvSpPr>
          <p:nvPr>
            <p:ph type="dt" sz="half" idx="10"/>
          </p:nvPr>
        </p:nvSpPr>
        <p:spPr/>
        <p:txBody>
          <a:bodyPr/>
          <a:lstStyle/>
          <a:p>
            <a:fld id="{956F9554-F8D2-4250-A99B-23AA2285D4DE}" type="datetimeFigureOut">
              <a:rPr lang="en-AU" smtClean="0"/>
              <a:t>8/04/2021</a:t>
            </a:fld>
            <a:endParaRPr lang="en-AU"/>
          </a:p>
        </p:txBody>
      </p:sp>
      <p:sp>
        <p:nvSpPr>
          <p:cNvPr id="3" name="Footer Placeholder 2">
            <a:extLst>
              <a:ext uri="{FF2B5EF4-FFF2-40B4-BE49-F238E27FC236}">
                <a16:creationId xmlns:a16="http://schemas.microsoft.com/office/drawing/2014/main" id="{5796976F-3596-4752-9DC4-98737BA88ED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2245231-5D7A-4B89-97BE-126A5E8611A4}"/>
              </a:ext>
            </a:extLst>
          </p:cNvPr>
          <p:cNvSpPr>
            <a:spLocks noGrp="1"/>
          </p:cNvSpPr>
          <p:nvPr>
            <p:ph type="sldNum" sz="quarter" idx="12"/>
          </p:nvPr>
        </p:nvSpPr>
        <p:spPr/>
        <p:txBody>
          <a:bodyPr/>
          <a:lstStyle/>
          <a:p>
            <a:fld id="{911902C2-08F9-461E-82DE-7AF1241E53AC}" type="slidenum">
              <a:rPr lang="en-AU" smtClean="0"/>
              <a:t>‹#›</a:t>
            </a:fld>
            <a:endParaRPr lang="en-AU"/>
          </a:p>
        </p:txBody>
      </p:sp>
    </p:spTree>
    <p:extLst>
      <p:ext uri="{BB962C8B-B14F-4D97-AF65-F5344CB8AC3E}">
        <p14:creationId xmlns:p14="http://schemas.microsoft.com/office/powerpoint/2010/main" val="2061258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F884-86F4-4808-9F6D-EA3EACFB48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CA5B97A-8245-4450-A92B-33AFC4F4F4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6047DC3-DB07-4661-83D1-CC87325333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F0A75A-F5EE-420D-8924-B033A66443B8}"/>
              </a:ext>
            </a:extLst>
          </p:cNvPr>
          <p:cNvSpPr>
            <a:spLocks noGrp="1"/>
          </p:cNvSpPr>
          <p:nvPr>
            <p:ph type="dt" sz="half" idx="10"/>
          </p:nvPr>
        </p:nvSpPr>
        <p:spPr/>
        <p:txBody>
          <a:bodyPr/>
          <a:lstStyle/>
          <a:p>
            <a:fld id="{956F9554-F8D2-4250-A99B-23AA2285D4DE}" type="datetimeFigureOut">
              <a:rPr lang="en-AU" smtClean="0"/>
              <a:t>8/04/2021</a:t>
            </a:fld>
            <a:endParaRPr lang="en-AU"/>
          </a:p>
        </p:txBody>
      </p:sp>
      <p:sp>
        <p:nvSpPr>
          <p:cNvPr id="6" name="Footer Placeholder 5">
            <a:extLst>
              <a:ext uri="{FF2B5EF4-FFF2-40B4-BE49-F238E27FC236}">
                <a16:creationId xmlns:a16="http://schemas.microsoft.com/office/drawing/2014/main" id="{231DE626-AA50-4FA6-BAAA-CFA3C69B3FA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E515AFA-94AE-47F0-AFB9-C5C39763343B}"/>
              </a:ext>
            </a:extLst>
          </p:cNvPr>
          <p:cNvSpPr>
            <a:spLocks noGrp="1"/>
          </p:cNvSpPr>
          <p:nvPr>
            <p:ph type="sldNum" sz="quarter" idx="12"/>
          </p:nvPr>
        </p:nvSpPr>
        <p:spPr/>
        <p:txBody>
          <a:bodyPr/>
          <a:lstStyle/>
          <a:p>
            <a:fld id="{911902C2-08F9-461E-82DE-7AF1241E53AC}" type="slidenum">
              <a:rPr lang="en-AU" smtClean="0"/>
              <a:t>‹#›</a:t>
            </a:fld>
            <a:endParaRPr lang="en-AU"/>
          </a:p>
        </p:txBody>
      </p:sp>
    </p:spTree>
    <p:extLst>
      <p:ext uri="{BB962C8B-B14F-4D97-AF65-F5344CB8AC3E}">
        <p14:creationId xmlns:p14="http://schemas.microsoft.com/office/powerpoint/2010/main" val="323362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D7E69-7EED-4181-BAED-0C33DEA4B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2A82150-82F7-4BDB-BF9B-2548FA8125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EA9CFAD-C690-46CF-85C6-6382FC42D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E9F97F-B526-4039-8753-CADEC9BD390B}"/>
              </a:ext>
            </a:extLst>
          </p:cNvPr>
          <p:cNvSpPr>
            <a:spLocks noGrp="1"/>
          </p:cNvSpPr>
          <p:nvPr>
            <p:ph type="dt" sz="half" idx="10"/>
          </p:nvPr>
        </p:nvSpPr>
        <p:spPr/>
        <p:txBody>
          <a:bodyPr/>
          <a:lstStyle/>
          <a:p>
            <a:fld id="{956F9554-F8D2-4250-A99B-23AA2285D4DE}" type="datetimeFigureOut">
              <a:rPr lang="en-AU" smtClean="0"/>
              <a:t>8/04/2021</a:t>
            </a:fld>
            <a:endParaRPr lang="en-AU"/>
          </a:p>
        </p:txBody>
      </p:sp>
      <p:sp>
        <p:nvSpPr>
          <p:cNvPr id="6" name="Footer Placeholder 5">
            <a:extLst>
              <a:ext uri="{FF2B5EF4-FFF2-40B4-BE49-F238E27FC236}">
                <a16:creationId xmlns:a16="http://schemas.microsoft.com/office/drawing/2014/main" id="{D7A47784-5783-4B7D-8C9E-90F2EDD447A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218C38-11E7-4807-9ED6-1364C790D9E0}"/>
              </a:ext>
            </a:extLst>
          </p:cNvPr>
          <p:cNvSpPr>
            <a:spLocks noGrp="1"/>
          </p:cNvSpPr>
          <p:nvPr>
            <p:ph type="sldNum" sz="quarter" idx="12"/>
          </p:nvPr>
        </p:nvSpPr>
        <p:spPr/>
        <p:txBody>
          <a:bodyPr/>
          <a:lstStyle/>
          <a:p>
            <a:fld id="{911902C2-08F9-461E-82DE-7AF1241E53AC}" type="slidenum">
              <a:rPr lang="en-AU" smtClean="0"/>
              <a:t>‹#›</a:t>
            </a:fld>
            <a:endParaRPr lang="en-AU"/>
          </a:p>
        </p:txBody>
      </p:sp>
    </p:spTree>
    <p:extLst>
      <p:ext uri="{BB962C8B-B14F-4D97-AF65-F5344CB8AC3E}">
        <p14:creationId xmlns:p14="http://schemas.microsoft.com/office/powerpoint/2010/main" val="289849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D5515F-4D9E-4D5D-A483-F955C3FF52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4CF5FA6-2CF0-4564-ADE7-917608199A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BFE0998-8552-45EB-B7B1-2F89211496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6F9554-F8D2-4250-A99B-23AA2285D4DE}" type="datetimeFigureOut">
              <a:rPr lang="en-AU" smtClean="0"/>
              <a:t>8/04/2021</a:t>
            </a:fld>
            <a:endParaRPr lang="en-AU"/>
          </a:p>
        </p:txBody>
      </p:sp>
      <p:sp>
        <p:nvSpPr>
          <p:cNvPr id="5" name="Footer Placeholder 4">
            <a:extLst>
              <a:ext uri="{FF2B5EF4-FFF2-40B4-BE49-F238E27FC236}">
                <a16:creationId xmlns:a16="http://schemas.microsoft.com/office/drawing/2014/main" id="{ED196C6B-F317-4CB8-BE34-AD48F38010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6DCEEB9B-9824-4E31-A509-583B067FA6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1902C2-08F9-461E-82DE-7AF1241E53AC}" type="slidenum">
              <a:rPr lang="en-AU" smtClean="0"/>
              <a:t>‹#›</a:t>
            </a:fld>
            <a:endParaRPr lang="en-AU"/>
          </a:p>
        </p:txBody>
      </p:sp>
    </p:spTree>
    <p:extLst>
      <p:ext uri="{BB962C8B-B14F-4D97-AF65-F5344CB8AC3E}">
        <p14:creationId xmlns:p14="http://schemas.microsoft.com/office/powerpoint/2010/main" val="4267243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hyperlink" Target="https://drive.google.com/file/d/1NwvGkRmj5QaPcF6kDqAv7Jg3Q-LFYH--/view?usp=sharing"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CBD1-BD33-42F0-AFF8-CE1EEC20B367}"/>
              </a:ext>
            </a:extLst>
          </p:cNvPr>
          <p:cNvSpPr>
            <a:spLocks noGrp="1"/>
          </p:cNvSpPr>
          <p:nvPr>
            <p:ph type="ctrTitle"/>
          </p:nvPr>
        </p:nvSpPr>
        <p:spPr>
          <a:xfrm>
            <a:off x="1524000" y="3306763"/>
            <a:ext cx="9144000" cy="2387600"/>
          </a:xfrm>
        </p:spPr>
        <p:txBody>
          <a:bodyPr>
            <a:normAutofit fontScale="90000"/>
          </a:bodyPr>
          <a:lstStyle/>
          <a:p>
            <a:r>
              <a:rPr lang="en-US" b="1" dirty="0"/>
              <a:t>SEEK Job Scrapper</a:t>
            </a:r>
            <a:br>
              <a:rPr lang="en-US" b="1" dirty="0"/>
            </a:br>
            <a:br>
              <a:rPr lang="en-US" b="1" dirty="0"/>
            </a:br>
            <a:r>
              <a:rPr lang="en-US" b="1" dirty="0"/>
              <a:t>- Rithwik Chhugani</a:t>
            </a:r>
            <a:endParaRPr lang="en-AU" b="1" dirty="0"/>
          </a:p>
        </p:txBody>
      </p:sp>
      <p:pic>
        <p:nvPicPr>
          <p:cNvPr id="5" name="Picture 4">
            <a:extLst>
              <a:ext uri="{FF2B5EF4-FFF2-40B4-BE49-F238E27FC236}">
                <a16:creationId xmlns:a16="http://schemas.microsoft.com/office/drawing/2014/main" id="{264222EB-7F38-4AA2-A32A-90FFF6BC0561}"/>
              </a:ext>
            </a:extLst>
          </p:cNvPr>
          <p:cNvPicPr>
            <a:picLocks noChangeAspect="1"/>
          </p:cNvPicPr>
          <p:nvPr/>
        </p:nvPicPr>
        <p:blipFill>
          <a:blip r:embed="rId4"/>
          <a:stretch>
            <a:fillRect/>
          </a:stretch>
        </p:blipFill>
        <p:spPr>
          <a:xfrm>
            <a:off x="2980422" y="254317"/>
            <a:ext cx="6231155" cy="2610606"/>
          </a:xfrm>
          <a:prstGeom prst="rect">
            <a:avLst/>
          </a:prstGeom>
        </p:spPr>
      </p:pic>
      <p:pic>
        <p:nvPicPr>
          <p:cNvPr id="3" name="Audio 2">
            <a:hlinkClick r:id="" action="ppaction://media"/>
            <a:extLst>
              <a:ext uri="{FF2B5EF4-FFF2-40B4-BE49-F238E27FC236}">
                <a16:creationId xmlns:a16="http://schemas.microsoft.com/office/drawing/2014/main" id="{83A9C60F-6FAC-4F6F-B6DF-F9297BF7A0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76950008"/>
      </p:ext>
    </p:extLst>
  </p:cSld>
  <p:clrMapOvr>
    <a:masterClrMapping/>
  </p:clrMapOvr>
  <mc:AlternateContent xmlns:mc="http://schemas.openxmlformats.org/markup-compatibility/2006" xmlns:p14="http://schemas.microsoft.com/office/powerpoint/2010/main">
    <mc:Choice Requires="p14">
      <p:transition spd="slow" p14:dur="2000" advTm="10071"/>
    </mc:Choice>
    <mc:Fallback xmlns="">
      <p:transition spd="slow" advTm="10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Sample Output</a:t>
            </a:r>
            <a:endParaRPr lang="en-AU" b="1" dirty="0"/>
          </a:p>
        </p:txBody>
      </p:sp>
      <p:pic>
        <p:nvPicPr>
          <p:cNvPr id="1026" name="Picture 3">
            <a:extLst>
              <a:ext uri="{FF2B5EF4-FFF2-40B4-BE49-F238E27FC236}">
                <a16:creationId xmlns:a16="http://schemas.microsoft.com/office/drawing/2014/main" id="{78B56569-382A-4891-875D-56E03A8BE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831" y="2191863"/>
            <a:ext cx="9588337" cy="35512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CEAA9F5D-9EA5-4F3D-99DF-B4CF68F5241B}"/>
              </a:ext>
            </a:extLst>
          </p:cNvPr>
          <p:cNvSpPr>
            <a:spLocks noChangeArrowheads="1"/>
          </p:cNvSpPr>
          <p:nvPr/>
        </p:nvSpPr>
        <p:spPr bwMode="auto">
          <a:xfrm>
            <a:off x="739022" y="1103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5">
            <a:extLst>
              <a:ext uri="{FF2B5EF4-FFF2-40B4-BE49-F238E27FC236}">
                <a16:creationId xmlns:a16="http://schemas.microsoft.com/office/drawing/2014/main" id="{ECAE07BC-9893-46F7-BDA3-16C60B80D30A}"/>
              </a:ext>
            </a:extLst>
          </p:cNvPr>
          <p:cNvSpPr>
            <a:spLocks noChangeArrowheads="1"/>
          </p:cNvSpPr>
          <p:nvPr/>
        </p:nvSpPr>
        <p:spPr bwMode="auto">
          <a:xfrm>
            <a:off x="739022" y="3357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6">
            <a:extLst>
              <a:ext uri="{FF2B5EF4-FFF2-40B4-BE49-F238E27FC236}">
                <a16:creationId xmlns:a16="http://schemas.microsoft.com/office/drawing/2014/main" id="{978EBE07-67A8-4ACC-B95B-7C945F735DE2}"/>
              </a:ext>
            </a:extLst>
          </p:cNvPr>
          <p:cNvSpPr>
            <a:spLocks noChangeArrowheads="1"/>
          </p:cNvSpPr>
          <p:nvPr/>
        </p:nvSpPr>
        <p:spPr bwMode="auto">
          <a:xfrm>
            <a:off x="739022" y="499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7">
            <a:extLst>
              <a:ext uri="{FF2B5EF4-FFF2-40B4-BE49-F238E27FC236}">
                <a16:creationId xmlns:a16="http://schemas.microsoft.com/office/drawing/2014/main" id="{D2975267-45BB-42A7-9C12-91CDE9D157C0}"/>
              </a:ext>
            </a:extLst>
          </p:cNvPr>
          <p:cNvSpPr>
            <a:spLocks noChangeArrowheads="1"/>
          </p:cNvSpPr>
          <p:nvPr/>
        </p:nvSpPr>
        <p:spPr bwMode="auto">
          <a:xfrm>
            <a:off x="739022" y="6532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3" name="Audio 2">
            <a:hlinkClick r:id="" action="ppaction://media"/>
            <a:extLst>
              <a:ext uri="{FF2B5EF4-FFF2-40B4-BE49-F238E27FC236}">
                <a16:creationId xmlns:a16="http://schemas.microsoft.com/office/drawing/2014/main" id="{971F471B-E2DC-4656-AF50-237A1F4ADA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7136253"/>
      </p:ext>
    </p:extLst>
  </p:cSld>
  <p:clrMapOvr>
    <a:masterClrMapping/>
  </p:clrMapOvr>
  <mc:AlternateContent xmlns:mc="http://schemas.openxmlformats.org/markup-compatibility/2006" xmlns:p14="http://schemas.microsoft.com/office/powerpoint/2010/main">
    <mc:Choice Requires="p14">
      <p:transition spd="slow" p14:dur="2000" advTm="18924"/>
    </mc:Choice>
    <mc:Fallback xmlns="">
      <p:transition spd="slow" advTm="18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48" x="11872913" y="3260725"/>
          <p14:tracePt t="357" x="11799888" y="3224213"/>
          <p14:tracePt t="363" x="11598275" y="3122613"/>
          <p14:tracePt t="370" x="11442700" y="3032125"/>
          <p14:tracePt t="380" x="11360150" y="2986088"/>
          <p14:tracePt t="390" x="11206163" y="2894013"/>
          <p14:tracePt t="395" x="11014075" y="2794000"/>
          <p14:tracePt t="403" x="10841038" y="2720975"/>
          <p14:tracePt t="411" x="10702925" y="2657475"/>
          <p14:tracePt t="417" x="10483850" y="2557463"/>
          <p14:tracePt t="426" x="10310813" y="2492375"/>
          <p14:tracePt t="432" x="10164763" y="2455863"/>
          <p14:tracePt t="440" x="9972675" y="2374900"/>
          <p14:tracePt t="450" x="9909175" y="2355850"/>
          <p14:tracePt t="459" x="9763125" y="2346325"/>
          <p14:tracePt t="464" x="9653588" y="2319338"/>
          <p14:tracePt t="473" x="9571038" y="2292350"/>
          <p14:tracePt t="480" x="9478963" y="2273300"/>
          <p14:tracePt t="488" x="9434513" y="2265363"/>
          <p14:tracePt t="495" x="9378950" y="2255838"/>
          <p14:tracePt t="504" x="9278938" y="2236788"/>
          <p14:tracePt t="514" x="9169400" y="2209800"/>
          <p14:tracePt t="523" x="9086850" y="2200275"/>
          <p14:tracePt t="530" x="9013825" y="2173288"/>
          <p14:tracePt t="536" x="8931275" y="2163763"/>
          <p14:tracePt t="543" x="8840788" y="2136775"/>
          <p14:tracePt t="551" x="8702675" y="2090738"/>
          <p14:tracePt t="558" x="8593138" y="2046288"/>
          <p14:tracePt t="566" x="8493125" y="2017713"/>
          <p14:tracePt t="574" x="8393113" y="1973263"/>
          <p14:tracePt t="582" x="8301038" y="1944688"/>
          <p14:tracePt t="590" x="8137525" y="1898650"/>
          <p14:tracePt t="600" x="7935913" y="1825625"/>
          <p14:tracePt t="609" x="7826375" y="1781175"/>
          <p14:tracePt t="615" x="7507288" y="1708150"/>
          <p14:tracePt t="626" x="7334250" y="1643063"/>
          <p14:tracePt t="629" x="6959600" y="1525588"/>
          <p14:tracePt t="637" x="6757988" y="1460500"/>
          <p14:tracePt t="647" x="6648450" y="1416050"/>
          <p14:tracePt t="656" x="6402388" y="1343025"/>
          <p14:tracePt t="661" x="6273800" y="1306513"/>
          <p14:tracePt t="670" x="6210300" y="1287463"/>
          <p14:tracePt t="677" x="6045200" y="1223963"/>
          <p14:tracePt t="684" x="5927725" y="1196975"/>
          <p14:tracePt t="692" x="5835650" y="1168400"/>
          <p14:tracePt t="700" x="5689600" y="1123950"/>
          <p14:tracePt t="709" x="5589588" y="1114425"/>
          <p14:tracePt t="716" x="5553075" y="1114425"/>
          <p14:tracePt t="722" x="5507038" y="1095375"/>
          <p14:tracePt t="730" x="5451475" y="1095375"/>
          <p14:tracePt t="738" x="5424488" y="1095375"/>
          <p14:tracePt t="745" x="5414963" y="1095375"/>
          <p14:tracePt t="756" x="5407025" y="1095375"/>
          <p14:tracePt t="767" x="5397500" y="1095375"/>
          <p14:tracePt t="773" x="5387975" y="1095375"/>
          <p14:tracePt t="779" x="5360988" y="1104900"/>
          <p14:tracePt t="786" x="5351463" y="1104900"/>
          <p14:tracePt t="792" x="5324475" y="1114425"/>
          <p14:tracePt t="800" x="5287963" y="1141413"/>
          <p14:tracePt t="808" x="5205413" y="1168400"/>
          <p14:tracePt t="816" x="5141913" y="1204913"/>
          <p14:tracePt t="824" x="5041900" y="1241425"/>
          <p14:tracePt t="832" x="4959350" y="1287463"/>
          <p14:tracePt t="840" x="4903788" y="1296988"/>
          <p14:tracePt t="847" x="4821238" y="1343025"/>
          <p14:tracePt t="854" x="4694238" y="1370013"/>
          <p14:tracePt t="864" x="4611688" y="1397000"/>
          <p14:tracePt t="873" x="4548188" y="1433513"/>
          <p14:tracePt t="881" x="4448175" y="1470025"/>
          <p14:tracePt t="886" x="4302125" y="1533525"/>
          <p14:tracePt t="894" x="4183063" y="1589088"/>
          <p14:tracePt t="903" x="4044950" y="1652588"/>
          <p14:tracePt t="910" x="3935413" y="1708150"/>
          <p14:tracePt t="918" x="3817938" y="1781175"/>
          <p14:tracePt t="926" x="3679825" y="1844675"/>
          <p14:tracePt t="934" x="3579813" y="1898650"/>
          <p14:tracePt t="940" x="3460750" y="1990725"/>
          <p14:tracePt t="948" x="3397250" y="2027238"/>
          <p14:tracePt t="956" x="3333750" y="2063750"/>
          <p14:tracePt t="964" x="3278188" y="2127250"/>
          <p14:tracePt t="972" x="3232150" y="2182813"/>
          <p14:tracePt t="980" x="3168650" y="2219325"/>
          <p14:tracePt t="988" x="3132138" y="2265363"/>
          <p14:tracePt t="996" x="3114675" y="2301875"/>
          <p14:tracePt t="1004" x="3068638" y="2328863"/>
          <p14:tracePt t="1012" x="3032125" y="2392363"/>
          <p14:tracePt t="1021" x="3005138" y="2438400"/>
          <p14:tracePt t="1026" x="2968625" y="2492375"/>
          <p14:tracePt t="1036" x="2932113" y="2584450"/>
          <p14:tracePt t="1048" x="2895600" y="2620963"/>
          <p14:tracePt t="1052" x="2876550" y="2684463"/>
          <p14:tracePt t="1060" x="2830513" y="2776538"/>
          <p14:tracePt t="1067" x="2803525" y="2876550"/>
          <p14:tracePt t="1074" x="2794000" y="2913063"/>
          <p14:tracePt t="1082" x="2749550" y="2995613"/>
          <p14:tracePt t="1090" x="2720975" y="3095625"/>
          <p14:tracePt t="1098" x="2713038" y="3187700"/>
          <p14:tracePt t="1106" x="2693988" y="3297238"/>
          <p14:tracePt t="1121" x="2684463" y="3470275"/>
          <p14:tracePt t="1128" x="2684463" y="3543300"/>
          <p14:tracePt t="1137" x="2684463" y="3616325"/>
          <p14:tracePt t="1144" x="2684463" y="3725863"/>
          <p14:tracePt t="1154" x="2684463" y="3752850"/>
          <p14:tracePt t="1160" x="2684463" y="3852863"/>
          <p14:tracePt t="1168" x="2713038" y="3935413"/>
          <p14:tracePt t="1176" x="2740025" y="4044950"/>
          <p14:tracePt t="1184" x="2786063" y="4164013"/>
          <p14:tracePt t="1192" x="2840038" y="4283075"/>
          <p14:tracePt t="1200" x="2886075" y="4365625"/>
          <p14:tracePt t="1206" x="2940050" y="4446588"/>
          <p14:tracePt t="1214" x="2976563" y="4492625"/>
          <p14:tracePt t="1222" x="3022600" y="4556125"/>
          <p14:tracePt t="1230" x="3078163" y="4602163"/>
          <p14:tracePt t="1238" x="3195638" y="4730750"/>
          <p14:tracePt t="1246" x="3297238" y="4811713"/>
          <p14:tracePt t="1254" x="3370263" y="4884738"/>
          <p14:tracePt t="1262" x="3497263" y="4959350"/>
          <p14:tracePt t="1270" x="3598863" y="5032375"/>
          <p14:tracePt t="1278" x="3808413" y="5149850"/>
          <p14:tracePt t="1285" x="3954463" y="5241925"/>
          <p14:tracePt t="1291" x="4127500" y="5314950"/>
          <p14:tracePt t="1300" x="4265613" y="5378450"/>
          <p14:tracePt t="1308" x="4429125" y="5434013"/>
          <p14:tracePt t="1316" x="4594225" y="5478463"/>
          <p14:tracePt t="1324" x="4767263" y="5514975"/>
          <p14:tracePt t="1332" x="4857750" y="5524500"/>
          <p14:tracePt t="1340" x="5041900" y="5551488"/>
          <p14:tracePt t="1348" x="5268913" y="5570538"/>
          <p14:tracePt t="1355" x="5543550" y="5588000"/>
          <p14:tracePt t="1364" x="5762625" y="5588000"/>
          <p14:tracePt t="1372" x="5991225" y="5588000"/>
          <p14:tracePt t="1380" x="6173788" y="5588000"/>
          <p14:tracePt t="1385" x="6402388" y="5607050"/>
          <p14:tracePt t="1394" x="6850063" y="5607050"/>
          <p14:tracePt t="1407" x="7077075" y="5607050"/>
          <p14:tracePt t="1412" x="7269163" y="5597525"/>
          <p14:tracePt t="1423" x="7480300" y="5570538"/>
          <p14:tracePt t="1428" x="7607300" y="5543550"/>
          <p14:tracePt t="1434" x="7726363" y="5524500"/>
          <p14:tracePt t="1441" x="7853363" y="5497513"/>
          <p14:tracePt t="1449" x="7981950" y="5470525"/>
          <p14:tracePt t="1457" x="8118475" y="5441950"/>
          <p14:tracePt t="1466" x="8191500" y="5414963"/>
          <p14:tracePt t="1471" x="8347075" y="5351463"/>
          <p14:tracePt t="1480" x="8456613" y="5324475"/>
          <p14:tracePt t="1488" x="8602663" y="5305425"/>
          <p14:tracePt t="1496" x="8867775" y="5278438"/>
          <p14:tracePt t="1504" x="9050338" y="5241925"/>
          <p14:tracePt t="1511" x="9142413" y="5241925"/>
          <p14:tracePt t="1520" x="9342438" y="5214938"/>
          <p14:tracePt t="1528" x="9551988" y="5178425"/>
          <p14:tracePt t="1536" x="9872663" y="5141913"/>
          <p14:tracePt t="1543" x="9999663" y="5122863"/>
          <p14:tracePt t="1552" x="10128250" y="5113338"/>
          <p14:tracePt t="1562" x="10264775" y="5086350"/>
          <p14:tracePt t="1568" x="10356850" y="5059363"/>
          <p14:tracePt t="1576" x="10401300" y="5032375"/>
          <p14:tracePt t="1585" x="10437813" y="5003800"/>
          <p14:tracePt t="1594" x="10466388" y="4976813"/>
          <p14:tracePt t="1598" x="10510838" y="4949825"/>
          <p14:tracePt t="1605" x="10529888" y="4930775"/>
          <p14:tracePt t="1614" x="10539413" y="4894263"/>
          <p14:tracePt t="1622" x="10575925" y="4848225"/>
          <p14:tracePt t="1630" x="10593388" y="4821238"/>
          <p14:tracePt t="1638" x="10639425" y="4775200"/>
          <p14:tracePt t="1646" x="10685463" y="4694238"/>
          <p14:tracePt t="1652" x="10702925" y="4629150"/>
          <p14:tracePt t="1660" x="10748963" y="4548188"/>
          <p14:tracePt t="1674" x="10804525" y="4465638"/>
          <p14:tracePt t="1680" x="10831513" y="4392613"/>
          <p14:tracePt t="1686" x="10858500" y="4292600"/>
          <p14:tracePt t="1693" x="10914063" y="4146550"/>
          <p14:tracePt t="1700" x="10941050" y="4027488"/>
          <p14:tracePt t="1708" x="10968038" y="3963988"/>
          <p14:tracePt t="1716" x="10995025" y="3835400"/>
          <p14:tracePt t="1724" x="10995025" y="3725863"/>
          <p14:tracePt t="1732" x="11014075" y="3633788"/>
          <p14:tracePt t="1738" x="11023600" y="3533775"/>
          <p14:tracePt t="1748" x="11023600" y="3497263"/>
          <p14:tracePt t="1757" x="11023600" y="3470275"/>
          <p14:tracePt t="1764" x="11023600" y="3424238"/>
          <p14:tracePt t="1771" x="11023600" y="3387725"/>
          <p14:tracePt t="1780" x="11023600" y="3341688"/>
          <p14:tracePt t="1785" x="11023600" y="3314700"/>
          <p14:tracePt t="1794" x="11014075" y="3287713"/>
          <p14:tracePt t="1803" x="11004550" y="3251200"/>
          <p14:tracePt t="1812" x="10968038" y="3224213"/>
          <p14:tracePt t="1822" x="10958513" y="3195638"/>
          <p14:tracePt t="1832" x="10914063" y="3141663"/>
          <p14:tracePt t="1842" x="10841038" y="3095625"/>
          <p14:tracePt t="1848" x="10785475" y="3022600"/>
          <p14:tracePt t="1857" x="10731500" y="2976563"/>
          <p14:tracePt t="1864" x="10712450" y="2959100"/>
          <p14:tracePt t="1872" x="10593388" y="2876550"/>
          <p14:tracePt t="1880" x="10575925" y="2857500"/>
          <p14:tracePt t="1888" x="10456863" y="2803525"/>
          <p14:tracePt t="1896" x="10347325" y="2730500"/>
          <p14:tracePt t="1903" x="10264775" y="2693988"/>
          <p14:tracePt t="1915" x="10109200" y="2630488"/>
          <p14:tracePt t="1923" x="10009188" y="2547938"/>
          <p14:tracePt t="1932" x="9890125" y="2474913"/>
          <p14:tracePt t="1936" x="9809163" y="2428875"/>
          <p14:tracePt t="1941" x="9690100" y="2338388"/>
          <p14:tracePt t="1953" x="9607550" y="2301875"/>
          <p14:tracePt t="1961" x="9580563" y="2282825"/>
          <p14:tracePt t="1966" x="9507538" y="2228850"/>
          <p14:tracePt t="1974" x="9424988" y="2192338"/>
          <p14:tracePt t="1980" x="9342438" y="2163763"/>
          <p14:tracePt t="1988" x="9269413" y="2127250"/>
          <p14:tracePt t="1995" x="9169400" y="2063750"/>
          <p14:tracePt t="2004" x="9086850" y="2027238"/>
          <p14:tracePt t="2012" x="8986838" y="2000250"/>
          <p14:tracePt t="2020" x="8840788" y="1935163"/>
          <p14:tracePt t="2028" x="8739188" y="1881188"/>
          <p14:tracePt t="2036" x="8658225" y="1854200"/>
          <p14:tracePt t="2044" x="8593138" y="1835150"/>
          <p14:tracePt t="2053" x="8483600" y="1798638"/>
          <p14:tracePt t="2060" x="8420100" y="1781175"/>
          <p14:tracePt t="2069" x="8347075" y="1762125"/>
          <p14:tracePt t="2073" x="8264525" y="1735138"/>
          <p14:tracePt t="2082" x="8210550" y="1725613"/>
          <p14:tracePt t="2089" x="8128000" y="1698625"/>
          <p14:tracePt t="2098" x="8054975" y="1689100"/>
          <p14:tracePt t="2106" x="7935913" y="1671638"/>
          <p14:tracePt t="2114" x="7845425" y="1671638"/>
          <p14:tracePt t="2122" x="7789863" y="1662113"/>
          <p14:tracePt t="2130" x="7735888" y="1662113"/>
          <p14:tracePt t="2138" x="7689850" y="1662113"/>
          <p14:tracePt t="2146" x="7653338" y="1662113"/>
          <p14:tracePt t="2155" x="7597775" y="1662113"/>
          <p14:tracePt t="2160" x="7516813" y="1662113"/>
          <p14:tracePt t="2168" x="7443788" y="1662113"/>
          <p14:tracePt t="2176" x="7334250" y="1662113"/>
          <p14:tracePt t="2184" x="7223125" y="1662113"/>
          <p14:tracePt t="2194" x="7096125" y="1662113"/>
          <p14:tracePt t="2203" x="6986588" y="1662113"/>
          <p14:tracePt t="2211" x="6840538" y="1662113"/>
          <p14:tracePt t="2219" x="6711950" y="1662113"/>
          <p14:tracePt t="2225" x="6584950" y="1662113"/>
          <p14:tracePt t="2233" x="6511925" y="1662113"/>
          <p14:tracePt t="2241" x="6402388" y="1662113"/>
          <p14:tracePt t="2246" x="6310313" y="1662113"/>
          <p14:tracePt t="2254" x="6237288" y="1662113"/>
          <p14:tracePt t="2262" x="6127750" y="1671638"/>
          <p14:tracePt t="2270" x="6037263" y="1671638"/>
          <p14:tracePt t="2278" x="5935663" y="1679575"/>
          <p14:tracePt t="2285" x="5862638" y="1679575"/>
          <p14:tracePt t="2294" x="5716588" y="1698625"/>
          <p14:tracePt t="2302" x="5626100" y="1698625"/>
          <p14:tracePt t="2310" x="5580063" y="1708150"/>
          <p14:tracePt t="2318" x="5487988" y="1716088"/>
          <p14:tracePt t="2326" x="5434013" y="1716088"/>
          <p14:tracePt t="2334" x="5324475" y="1735138"/>
          <p14:tracePt t="2342" x="5241925" y="1762125"/>
          <p14:tracePt t="2351" x="5159375" y="1771650"/>
          <p14:tracePt t="2359" x="5086350" y="1771650"/>
          <p14:tracePt t="2364" x="5049838" y="1781175"/>
          <p14:tracePt t="2372" x="4949825" y="1798638"/>
          <p14:tracePt t="2381" x="4895850" y="1808163"/>
          <p14:tracePt t="2390" x="4803775" y="1825625"/>
          <p14:tracePt t="2397" x="4667250" y="1835150"/>
          <p14:tracePt t="2405" x="4557713" y="1854200"/>
          <p14:tracePt t="2413" x="4448175" y="1862138"/>
          <p14:tracePt t="2418" x="4375150" y="1862138"/>
          <p14:tracePt t="2426" x="4292600" y="1881188"/>
          <p14:tracePt t="2434" x="4127500" y="1927225"/>
          <p14:tracePt t="2442" x="4054475" y="1935163"/>
          <p14:tracePt t="2450" x="3954463" y="1944688"/>
          <p14:tracePt t="2458" x="3927475" y="1963738"/>
          <p14:tracePt t="2466" x="3854450" y="1981200"/>
          <p14:tracePt t="2474" x="3798888" y="1990725"/>
          <p14:tracePt t="2482" x="3762375" y="2017713"/>
          <p14:tracePt t="2490" x="3708400" y="2027238"/>
          <p14:tracePt t="2498" x="3662363" y="2063750"/>
          <p14:tracePt t="2506" x="3635375" y="2073275"/>
          <p14:tracePt t="2512" x="3570288" y="2090738"/>
          <p14:tracePt t="2521" x="3525838" y="2119313"/>
          <p14:tracePt t="2528" x="3460750" y="2155825"/>
          <p14:tracePt t="2537" x="3416300" y="2182813"/>
          <p14:tracePt t="2544" x="3397250" y="2209800"/>
          <p14:tracePt t="2552" x="3351213" y="2246313"/>
          <p14:tracePt t="2560" x="3251200" y="2301875"/>
          <p14:tracePt t="2568" x="3187700" y="2365375"/>
          <p14:tracePt t="2575" x="3122613" y="2411413"/>
          <p14:tracePt t="2586" x="2968625" y="2528888"/>
          <p14:tracePt t="2595" x="2913063" y="2565400"/>
          <p14:tracePt t="2600" x="2794000" y="2657475"/>
          <p14:tracePt t="2610" x="2713038" y="2776538"/>
          <p14:tracePt t="2616" x="2620963" y="2849563"/>
          <p14:tracePt t="2624" x="2574925" y="2913063"/>
          <p14:tracePt t="2629" x="2538413" y="2959100"/>
          <p14:tracePt t="2638" x="2501900" y="3005138"/>
          <p14:tracePt t="2646" x="2465388" y="3059113"/>
          <p14:tracePt t="2655" x="2447925" y="3086100"/>
          <p14:tracePt t="2662" x="2419350" y="3114675"/>
          <p14:tracePt t="2670" x="2411413" y="3159125"/>
          <p14:tracePt t="2678" x="2401888" y="3178175"/>
          <p14:tracePt t="2685" x="2392363" y="3205163"/>
          <p14:tracePt t="2691" x="2392363" y="3224213"/>
          <p14:tracePt t="2700" x="2382838" y="3278188"/>
          <p14:tracePt t="2708" x="2382838" y="3305175"/>
          <p14:tracePt t="2716" x="2382838" y="3351213"/>
          <p14:tracePt t="2724" x="2382838" y="3378200"/>
          <p14:tracePt t="2732" x="2382838" y="3433763"/>
          <p14:tracePt t="2740" x="2382838" y="3470275"/>
          <p14:tracePt t="2748" x="2411413" y="3533775"/>
          <p14:tracePt t="2756" x="2428875" y="3597275"/>
          <p14:tracePt t="2764" x="2474913" y="3662363"/>
          <p14:tracePt t="2772" x="2530475" y="3762375"/>
          <p14:tracePt t="2778" x="2566988" y="3825875"/>
          <p14:tracePt t="2786" x="2611438" y="3908425"/>
          <p14:tracePt t="2794" x="2630488" y="3954463"/>
          <p14:tracePt t="2803" x="2684463" y="4037013"/>
          <p14:tracePt t="2809" x="2740025" y="4100513"/>
          <p14:tracePt t="2819" x="2776538" y="4146550"/>
          <p14:tracePt t="2825" x="2794000" y="4210050"/>
          <p14:tracePt t="2836" x="2849563" y="4264025"/>
          <p14:tracePt t="2846" x="2886075" y="4337050"/>
          <p14:tracePt t="2853" x="2922588" y="4373563"/>
          <p14:tracePt t="2860" x="2940050" y="4419600"/>
          <p14:tracePt t="2864" x="2976563" y="4465638"/>
          <p14:tracePt t="2872" x="3013075" y="4511675"/>
          <p14:tracePt t="2882" x="3049588" y="4556125"/>
          <p14:tracePt t="2889" x="3086100" y="4638675"/>
          <p14:tracePt t="2897" x="3141663" y="4675188"/>
          <p14:tracePt t="2904" x="3178175" y="4775200"/>
          <p14:tracePt t="2912" x="3251200" y="4876800"/>
          <p14:tracePt t="2921" x="3324225" y="4976813"/>
          <p14:tracePt t="2928" x="3360738" y="5022850"/>
          <p14:tracePt t="2936" x="3433763" y="5122863"/>
          <p14:tracePt t="2944" x="3479800" y="5178425"/>
          <p14:tracePt t="2950" x="3552825" y="5259388"/>
          <p14:tracePt t="2958" x="3635375" y="5332413"/>
          <p14:tracePt t="2966" x="3679825" y="5378450"/>
          <p14:tracePt t="2976" x="3735388" y="5461000"/>
          <p14:tracePt t="2984" x="3808413" y="5514975"/>
          <p14:tracePt t="2993" x="3871913" y="5580063"/>
          <p14:tracePt t="3001" x="3971925" y="5653088"/>
          <p14:tracePt t="3006" x="4073525" y="5743575"/>
          <p14:tracePt t="3014" x="4110038" y="5789613"/>
          <p14:tracePt t="3021" x="4192588" y="5853113"/>
          <p14:tracePt t="3030" x="4256088" y="5899150"/>
          <p14:tracePt t="3037" x="4356100" y="5981700"/>
          <p14:tracePt t="3044" x="4419600" y="6018213"/>
          <p14:tracePt t="3052" x="4502150" y="6045200"/>
          <p14:tracePt t="3060" x="4548188" y="6100763"/>
          <p14:tracePt t="3069" x="4621213" y="6137275"/>
          <p14:tracePt t="3076" x="4648200" y="6145213"/>
          <p14:tracePt t="3084" x="4694238" y="6164263"/>
          <p14:tracePt t="3092" x="4748213" y="6191250"/>
          <p14:tracePt t="3100" x="4813300" y="6218238"/>
          <p14:tracePt t="3108" x="4895850" y="6254750"/>
          <p14:tracePt t="3113" x="4976813" y="6283325"/>
          <p14:tracePt t="3122" x="5049838" y="6300788"/>
          <p14:tracePt t="3130" x="5132388" y="6319838"/>
          <p14:tracePt t="3138" x="5224463" y="6337300"/>
          <p14:tracePt t="3146" x="5305425" y="6364288"/>
          <p14:tracePt t="3154" x="5341938" y="6373813"/>
          <p14:tracePt t="3162" x="5443538" y="6383338"/>
          <p14:tracePt t="3170" x="5534025" y="6383338"/>
          <p14:tracePt t="3178" x="5607050" y="6410325"/>
          <p14:tracePt t="3186" x="5689600" y="6410325"/>
          <p14:tracePt t="3192" x="5762625" y="6410325"/>
          <p14:tracePt t="3200" x="5891213" y="6410325"/>
          <p14:tracePt t="3208" x="5964238" y="6410325"/>
          <p14:tracePt t="3216" x="6054725" y="6410325"/>
          <p14:tracePt t="3224" x="6237288" y="6410325"/>
          <p14:tracePt t="3232" x="6419850" y="6373813"/>
          <p14:tracePt t="3240" x="6529388" y="6364288"/>
          <p14:tracePt t="3248" x="6694488" y="6346825"/>
          <p14:tracePt t="3256" x="6923088" y="6327775"/>
          <p14:tracePt t="3264" x="7388225" y="6264275"/>
          <p14:tracePt t="3272" x="7589838" y="6246813"/>
          <p14:tracePt t="3278" x="7772400" y="6218238"/>
          <p14:tracePt t="3286" x="7935913" y="6200775"/>
          <p14:tracePt t="3294" x="8035925" y="6173788"/>
          <p14:tracePt t="3302" x="8201025" y="6145213"/>
          <p14:tracePt t="3310" x="8329613" y="6108700"/>
          <p14:tracePt t="3319" x="8374063" y="6100763"/>
          <p14:tracePt t="3325" x="8429625" y="6091238"/>
          <p14:tracePt t="3335" x="8493125" y="6064250"/>
          <p14:tracePt t="3341" x="8593138" y="6035675"/>
          <p14:tracePt t="3350" x="8621713" y="6018213"/>
          <p14:tracePt t="3357" x="8721725" y="5981700"/>
          <p14:tracePt t="3364" x="8840788" y="5954713"/>
          <p14:tracePt t="3372" x="8921750" y="5908675"/>
          <p14:tracePt t="3380" x="9069388" y="5853113"/>
          <p14:tracePt t="3388" x="9186863" y="5807075"/>
          <p14:tracePt t="3397" x="9332913" y="5762625"/>
          <p14:tracePt t="3404" x="9442450" y="5743575"/>
          <p14:tracePt t="3414" x="9561513" y="5716588"/>
          <p14:tracePt t="3423" x="9690100" y="5661025"/>
          <p14:tracePt t="3430" x="9809163" y="5634038"/>
          <p14:tracePt t="3442" x="9918700" y="5607050"/>
          <p14:tracePt t="3444" x="10036175" y="5580063"/>
          <p14:tracePt t="3453" x="10109200" y="5551488"/>
          <p14:tracePt t="3458" x="10191750" y="5507038"/>
          <p14:tracePt t="3466" x="10255250" y="5487988"/>
          <p14:tracePt t="3474" x="10283825" y="5470525"/>
          <p14:tracePt t="3482" x="10356850" y="5451475"/>
          <p14:tracePt t="3492" x="10393363" y="5434013"/>
          <p14:tracePt t="3500" x="10429875" y="5414963"/>
          <p14:tracePt t="3510" x="10474325" y="5397500"/>
          <p14:tracePt t="3518" x="10502900" y="5378450"/>
          <p14:tracePt t="3524" x="10529888" y="5360988"/>
          <p14:tracePt t="3530" x="10529888" y="5351463"/>
          <p14:tracePt t="3538" x="10539413" y="5351463"/>
          <p14:tracePt t="3543" x="10547350" y="5341938"/>
          <p14:tracePt t="3554" x="10547350" y="5332413"/>
          <p14:tracePt t="3564" x="10556875" y="5332413"/>
          <p14:tracePt t="3571" x="10575925" y="5324475"/>
          <p14:tracePt t="3577" x="10585450" y="5314950"/>
          <p14:tracePt t="3585" x="10602913" y="5305425"/>
          <p14:tracePt t="3594" x="10612438" y="5295900"/>
          <p14:tracePt t="3602" x="10621963" y="5268913"/>
          <p14:tracePt t="3612" x="10648950" y="5251450"/>
          <p14:tracePt t="3615" x="10658475" y="5232400"/>
          <p14:tracePt t="3624" x="10675938" y="5214938"/>
          <p14:tracePt t="3632" x="10702925" y="5195888"/>
          <p14:tracePt t="3637" x="10721975" y="5178425"/>
          <p14:tracePt t="3646" x="10748963" y="5141913"/>
          <p14:tracePt t="3662" x="10768013" y="5113338"/>
          <p14:tracePt t="3670" x="10785475" y="5076825"/>
          <p14:tracePt t="3678" x="10795000" y="5049838"/>
          <p14:tracePt t="3686" x="10821988" y="5013325"/>
          <p14:tracePt t="3694" x="10848975" y="4986338"/>
          <p14:tracePt t="3703" x="10858500" y="4959350"/>
          <p14:tracePt t="3709" x="10868025" y="4940300"/>
          <p14:tracePt t="3719" x="10877550" y="4903788"/>
          <p14:tracePt t="3723" x="10885488" y="4876800"/>
          <p14:tracePt t="3732" x="10895013" y="4857750"/>
          <p14:tracePt t="3740" x="10904538" y="4848225"/>
          <p14:tracePt t="3748" x="10904538" y="4830763"/>
          <p14:tracePt t="3764" x="10914063" y="4830763"/>
          <p14:tracePt t="3772" x="10914063" y="4803775"/>
          <p14:tracePt t="3780" x="10914063" y="4794250"/>
          <p14:tracePt t="3787" x="10922000" y="4784725"/>
          <p14:tracePt t="3796" x="10922000" y="4767263"/>
          <p14:tracePt t="3804" x="10922000" y="4757738"/>
          <p14:tracePt t="3810" x="10922000" y="4748213"/>
          <p14:tracePt t="3818" x="10931525" y="4730750"/>
          <p14:tracePt t="3835" x="10931525" y="4721225"/>
          <p14:tracePt t="3842" x="10931525" y="4694238"/>
          <p14:tracePt t="3850" x="10941050" y="4684713"/>
          <p14:tracePt t="3858" x="10941050" y="4675188"/>
          <p14:tracePt t="3866" x="10941050" y="4657725"/>
          <p14:tracePt t="3874" x="10941050" y="4648200"/>
          <p14:tracePt t="3890" x="10941050" y="4629150"/>
          <p14:tracePt t="3896" x="10941050" y="4621213"/>
          <p14:tracePt t="3904" x="10941050" y="4602163"/>
          <p14:tracePt t="3911" x="10941050" y="4592638"/>
          <p14:tracePt t="3920" x="10941050" y="4584700"/>
          <p14:tracePt t="3938" x="10941050" y="4575175"/>
          <p14:tracePt t="3946" x="10941050" y="4565650"/>
          <p14:tracePt t="3956" x="10941050" y="4556125"/>
          <p14:tracePt t="3962" x="10941050" y="4548188"/>
          <p14:tracePt t="3967" x="10941050" y="4538663"/>
          <p14:tracePt t="3982" x="10941050" y="4529138"/>
          <p14:tracePt t="4008" x="10941050" y="4511675"/>
          <p14:tracePt t="4016" x="10941050" y="4502150"/>
          <p14:tracePt t="4034" x="10941050" y="4492625"/>
          <p14:tracePt t="4041" x="10941050" y="4483100"/>
          <p14:tracePt t="4046" x="10941050" y="4475163"/>
          <p14:tracePt t="4062" x="10941050" y="4465638"/>
          <p14:tracePt t="4070" x="10941050" y="4446588"/>
          <p14:tracePt t="4076" x="10941050" y="4438650"/>
          <p14:tracePt t="4085" x="10941050" y="4429125"/>
          <p14:tracePt t="4092" x="10941050" y="4402138"/>
          <p14:tracePt t="4100" x="10941050" y="4392613"/>
          <p14:tracePt t="4108" x="10941050" y="4373563"/>
          <p14:tracePt t="4119" x="10941050" y="4356100"/>
          <p14:tracePt t="4124" x="10941050" y="4329113"/>
          <p14:tracePt t="4132" x="10941050" y="4292600"/>
          <p14:tracePt t="4141" x="10941050" y="4273550"/>
          <p14:tracePt t="4150" x="10941050" y="4256088"/>
          <p14:tracePt t="4159" x="10941050" y="4227513"/>
          <p14:tracePt t="4163" x="10941050" y="4210050"/>
          <p14:tracePt t="4170" x="10941050" y="4183063"/>
          <p14:tracePt t="4178" x="10941050" y="4164013"/>
          <p14:tracePt t="4187" x="10941050" y="4154488"/>
          <p14:tracePt t="4193" x="10941050" y="4146550"/>
          <p14:tracePt t="4203" x="10941050" y="4137025"/>
          <p14:tracePt t="4210" x="10941050" y="4127500"/>
          <p14:tracePt t="4226" x="10941050" y="4117975"/>
          <p14:tracePt t="4256" x="10941050" y="4110038"/>
          <p14:tracePt t="4281" x="10941050" y="4100513"/>
          <p14:tracePt t="4289" x="10941050" y="4081463"/>
          <p14:tracePt t="4297" x="10941050" y="4073525"/>
          <p14:tracePt t="4305" x="10922000" y="4064000"/>
          <p14:tracePt t="4312" x="10922000" y="4054475"/>
          <p14:tracePt t="4321" x="10914063" y="4037013"/>
          <p14:tracePt t="4328" x="10914063" y="4027488"/>
          <p14:tracePt t="4334" x="10904538" y="3990975"/>
          <p14:tracePt t="4342" x="10895013" y="3963988"/>
          <p14:tracePt t="4350" x="10877550" y="3935413"/>
          <p14:tracePt t="4358" x="10868025" y="3917950"/>
          <p14:tracePt t="4366" x="10858500" y="3881438"/>
          <p14:tracePt t="4374" x="10848975" y="3852863"/>
          <p14:tracePt t="4382" x="10848975" y="3835400"/>
          <p14:tracePt t="4391" x="10841038" y="3816350"/>
          <p14:tracePt t="4398" x="10831513" y="3798888"/>
          <p14:tracePt t="4414" x="10821988" y="3789363"/>
          <p14:tracePt t="4420" x="10821988" y="3779838"/>
          <p14:tracePt t="4428" x="10821988" y="3771900"/>
          <p14:tracePt t="4436" x="10804525" y="3771900"/>
          <p14:tracePt t="4461" x="10795000" y="3735388"/>
          <p14:tracePt t="4474" x="10795000" y="3698875"/>
          <p14:tracePt t="4476" x="10795000" y="3679825"/>
          <p14:tracePt t="4483" x="10775950" y="3616325"/>
          <p14:tracePt t="4494" x="10768013" y="3570288"/>
          <p14:tracePt t="4503" x="10748963" y="3524250"/>
          <p14:tracePt t="4510" x="10739438" y="3470275"/>
          <p14:tracePt t="4514" x="10731500" y="3406775"/>
          <p14:tracePt t="4522" x="10702925" y="3314700"/>
          <p14:tracePt t="4530" x="10694988" y="3251200"/>
          <p14:tracePt t="4538" x="10648950" y="3151188"/>
          <p14:tracePt t="4546" x="10629900" y="3132138"/>
          <p14:tracePt t="4554" x="10602913" y="3078163"/>
          <p14:tracePt t="4562" x="10547350" y="2959100"/>
          <p14:tracePt t="4570" x="10539413" y="2922588"/>
          <p14:tracePt t="4578" x="10483850" y="2840038"/>
          <p14:tracePt t="4587" x="10456863" y="2803525"/>
          <p14:tracePt t="4591" x="10447338" y="2767013"/>
          <p14:tracePt t="4601" x="10437813" y="2730500"/>
          <p14:tracePt t="4608" x="10429875" y="2703513"/>
          <p14:tracePt t="4617" x="10420350" y="2684463"/>
          <p14:tracePt t="4624" x="10410825" y="2667000"/>
          <p14:tracePt t="4632" x="10401300" y="2638425"/>
          <p14:tracePt t="4642" x="10364788" y="2593975"/>
          <p14:tracePt t="4650" x="10356850" y="2557463"/>
          <p14:tracePt t="4658" x="10347325" y="2538413"/>
          <p14:tracePt t="4668" x="10328275" y="2511425"/>
          <p14:tracePt t="4676" x="10320338" y="2484438"/>
          <p14:tracePt t="4680" x="10310813" y="2447925"/>
          <p14:tracePt t="4686" x="10291763" y="2428875"/>
          <p14:tracePt t="4694" x="10274300" y="2401888"/>
          <p14:tracePt t="4703" x="10247313" y="2355850"/>
          <p14:tracePt t="4710" x="10228263" y="2328863"/>
          <p14:tracePt t="4717" x="10201275" y="2292350"/>
          <p14:tracePt t="4726" x="10182225" y="2273300"/>
          <p14:tracePt t="4735" x="10164763" y="2255838"/>
          <p14:tracePt t="4741" x="10145713" y="2228850"/>
          <p14:tracePt t="4748" x="10128250" y="2219325"/>
          <p14:tracePt t="4758" x="10109200" y="2200275"/>
          <p14:tracePt t="4767" x="10082213" y="2173288"/>
          <p14:tracePt t="4777" x="10055225" y="2155825"/>
          <p14:tracePt t="4784" x="10036175" y="2136775"/>
          <p14:tracePt t="4791" x="10028238" y="2119313"/>
          <p14:tracePt t="4797" x="9982200" y="2109788"/>
          <p14:tracePt t="4804" x="9972675" y="2090738"/>
          <p14:tracePt t="4812" x="9955213" y="2082800"/>
          <p14:tracePt t="4820" x="9945688" y="2082800"/>
          <p14:tracePt t="4828" x="9936163" y="2073275"/>
          <p14:tracePt t="4836" x="9926638" y="2063750"/>
          <p14:tracePt t="4841" x="9899650" y="2063750"/>
          <p14:tracePt t="4855" x="9882188" y="2054225"/>
          <p14:tracePt t="4859" x="9872663" y="2046288"/>
          <p14:tracePt t="4868" x="9853613" y="2046288"/>
          <p14:tracePt t="4877" x="9836150" y="2036763"/>
          <p14:tracePt t="4882" x="9826625" y="2036763"/>
          <p14:tracePt t="4890" x="9809163" y="2036763"/>
          <p14:tracePt t="4899" x="9772650" y="2036763"/>
          <p14:tracePt t="4906" x="9753600" y="2027238"/>
          <p14:tracePt t="4914" x="9726613" y="2027238"/>
          <p14:tracePt t="4921" x="9707563" y="2027238"/>
          <p14:tracePt t="4929" x="9671050" y="2009775"/>
          <p14:tracePt t="4937" x="9644063" y="2009775"/>
          <p14:tracePt t="4946" x="9617075" y="2009775"/>
          <p14:tracePt t="4954" x="9588500" y="2000250"/>
          <p14:tracePt t="4960" x="9544050" y="2000250"/>
          <p14:tracePt t="4968" x="9507538" y="2000250"/>
          <p14:tracePt t="4976" x="9471025" y="1990725"/>
          <p14:tracePt t="4984" x="9442450" y="1990725"/>
          <p14:tracePt t="4991" x="9405938" y="1990725"/>
          <p14:tracePt t="5001" x="9369425" y="1990725"/>
          <p14:tracePt t="5010" x="9342438" y="1973263"/>
          <p14:tracePt t="5017" x="9305925" y="1973263"/>
          <p14:tracePt t="5024" x="9269413" y="1963738"/>
          <p14:tracePt t="5033" x="9242425" y="1963738"/>
          <p14:tracePt t="5041" x="9215438" y="1963738"/>
          <p14:tracePt t="5046" x="9159875" y="1963738"/>
          <p14:tracePt t="5054" x="9132888" y="1963738"/>
          <p14:tracePt t="5062" x="9086850" y="1963738"/>
          <p14:tracePt t="5070" x="9050338" y="1963738"/>
          <p14:tracePt t="5078" x="9032875" y="1963738"/>
          <p14:tracePt t="5086" x="8986838" y="1963738"/>
          <p14:tracePt t="5094" x="8959850" y="1963738"/>
          <p14:tracePt t="5100" x="8904288" y="1963738"/>
          <p14:tracePt t="5108" x="8848725" y="1963738"/>
          <p14:tracePt t="5122" x="8739188" y="1963738"/>
          <p14:tracePt t="5127" x="8666163" y="1963738"/>
          <p14:tracePt t="5135" x="8575675" y="1963738"/>
          <p14:tracePt t="5142" x="8502650" y="1963738"/>
          <p14:tracePt t="5148" x="8456613" y="1963738"/>
          <p14:tracePt t="5157" x="8393113" y="1963738"/>
          <p14:tracePt t="5165" x="8293100" y="1963738"/>
          <p14:tracePt t="5174" x="8237538" y="1963738"/>
          <p14:tracePt t="5181" x="8183563" y="1963738"/>
          <p14:tracePt t="5187" x="8128000" y="1963738"/>
          <p14:tracePt t="5196" x="8018463" y="1963738"/>
          <p14:tracePt t="5203" x="7991475" y="1963738"/>
          <p14:tracePt t="5210" x="7899400" y="1963738"/>
          <p14:tracePt t="5218" x="7845425" y="1973263"/>
          <p14:tracePt t="5226" x="7789863" y="1973263"/>
          <p14:tracePt t="5234" x="7716838" y="1973263"/>
          <p14:tracePt t="5242" x="7670800" y="1973263"/>
          <p14:tracePt t="5252" x="7634288" y="1973263"/>
          <p14:tracePt t="5257" x="7570788" y="1981200"/>
          <p14:tracePt t="5264" x="7543800" y="1981200"/>
          <p14:tracePt t="5271" x="7488238" y="1981200"/>
          <p14:tracePt t="5280" x="7461250" y="1981200"/>
          <p14:tracePt t="5288" x="7434263" y="1981200"/>
          <p14:tracePt t="5299" x="7388225" y="1981200"/>
          <p14:tracePt t="5306" x="7334250" y="1981200"/>
          <p14:tracePt t="5314" x="7305675" y="1981200"/>
          <p14:tracePt t="5322" x="7269163" y="1981200"/>
          <p14:tracePt t="5329" x="7215188" y="1981200"/>
          <p14:tracePt t="5336" x="7196138" y="1981200"/>
          <p14:tracePt t="5345" x="7169150" y="1981200"/>
          <p14:tracePt t="5354" x="7150100" y="1981200"/>
          <p14:tracePt t="5358" x="7123113" y="1981200"/>
          <p14:tracePt t="5366" x="7105650" y="1981200"/>
          <p14:tracePt t="5374" x="7086600" y="1981200"/>
          <p14:tracePt t="5382" x="7050088" y="1981200"/>
          <p14:tracePt t="5390" x="7013575" y="1981200"/>
          <p14:tracePt t="5398" x="6977063" y="1981200"/>
          <p14:tracePt t="5406" x="6959600" y="1981200"/>
          <p14:tracePt t="5414" x="6923088" y="1981200"/>
          <p14:tracePt t="5422" x="6886575" y="1981200"/>
          <p14:tracePt t="5432" x="6858000" y="1981200"/>
          <p14:tracePt t="5442" x="6840538" y="1981200"/>
          <p14:tracePt t="5447" x="6821488" y="1981200"/>
          <p14:tracePt t="5453" x="6777038" y="1981200"/>
          <p14:tracePt t="5461" x="6740525" y="1981200"/>
          <p14:tracePt t="5469" x="6684963" y="1981200"/>
          <p14:tracePt t="5478" x="6638925" y="1981200"/>
          <p14:tracePt t="5487" x="6602413" y="1981200"/>
          <p14:tracePt t="5494" x="6557963" y="1981200"/>
          <p14:tracePt t="5502" x="6521450" y="1981200"/>
          <p14:tracePt t="5509" x="6492875" y="1981200"/>
          <p14:tracePt t="5517" x="6465888" y="1981200"/>
          <p14:tracePt t="5525" x="6456363" y="1981200"/>
          <p14:tracePt t="5530" x="6429375" y="1981200"/>
          <p14:tracePt t="5541" x="6402388" y="1981200"/>
          <p14:tracePt t="5545" x="6365875" y="1981200"/>
          <p14:tracePt t="5554" x="6329363" y="1981200"/>
          <p14:tracePt t="5561" x="6310313" y="1981200"/>
          <p14:tracePt t="5570" x="6264275" y="1981200"/>
          <p14:tracePt t="5578" x="6227763" y="1981200"/>
          <p14:tracePt t="5586" x="6200775" y="1981200"/>
          <p14:tracePt t="5594" x="6154738" y="1981200"/>
          <p14:tracePt t="5602" x="6127750" y="1990725"/>
          <p14:tracePt t="5609" x="6100763" y="1990725"/>
          <p14:tracePt t="5616" x="6073775" y="1990725"/>
          <p14:tracePt t="5623" x="6018213" y="1990725"/>
          <p14:tracePt t="5632" x="5972175" y="1990725"/>
          <p14:tracePt t="5640" x="5918200" y="1990725"/>
          <p14:tracePt t="5648" x="5891213" y="1990725"/>
          <p14:tracePt t="5656" x="5862638" y="1990725"/>
          <p14:tracePt t="5663" x="5835650" y="1990725"/>
          <p14:tracePt t="5672" x="5826125" y="1990725"/>
          <p14:tracePt t="5680" x="5808663" y="1990725"/>
          <p14:tracePt t="5687" x="5789613" y="1990725"/>
          <p14:tracePt t="5696" x="5772150" y="1990725"/>
          <p14:tracePt t="5703" x="5745163" y="1990725"/>
          <p14:tracePt t="5710" x="5716588" y="2000250"/>
          <p14:tracePt t="5718" x="5680075" y="2000250"/>
          <p14:tracePt t="5726" x="5653088" y="2000250"/>
          <p14:tracePt t="5734" x="5626100" y="2000250"/>
          <p14:tracePt t="5741" x="5597525" y="2000250"/>
          <p14:tracePt t="5754" x="5553075" y="2000250"/>
          <p14:tracePt t="5761" x="5524500" y="2000250"/>
          <p14:tracePt t="5769" x="5487988" y="2000250"/>
          <p14:tracePt t="5777" x="5424488" y="2027238"/>
          <p14:tracePt t="5785" x="5397500" y="2027238"/>
          <p14:tracePt t="5791" x="5360988" y="2027238"/>
          <p14:tracePt t="5796" x="5287963" y="2027238"/>
          <p14:tracePt t="5804" x="5241925" y="2027238"/>
          <p14:tracePt t="5812" x="5214938" y="2036763"/>
          <p14:tracePt t="5820" x="5178425" y="2036763"/>
          <p14:tracePt t="5828" x="5168900" y="2046288"/>
          <p14:tracePt t="5836" x="5159375" y="2046288"/>
          <p14:tracePt t="5844" x="5141913" y="2046288"/>
          <p14:tracePt t="5852" x="5132388" y="2046288"/>
          <p14:tracePt t="5860" x="5114925" y="2054225"/>
          <p14:tracePt t="5869" x="5105400" y="2054225"/>
          <p14:tracePt t="5873" x="5068888" y="2054225"/>
          <p14:tracePt t="5885" x="5041900" y="2063750"/>
          <p14:tracePt t="5890" x="5013325" y="2063750"/>
          <p14:tracePt t="5900" x="4986338" y="2073275"/>
          <p14:tracePt t="5907" x="4949825" y="2073275"/>
          <p14:tracePt t="5916" x="4932363" y="2082800"/>
          <p14:tracePt t="5925" x="4922838" y="2082800"/>
          <p14:tracePt t="5930" x="4922838" y="2090738"/>
          <p14:tracePt t="5938" x="4913313" y="2090738"/>
          <p14:tracePt t="5946" x="4895850" y="2100263"/>
          <p14:tracePt t="5954" x="4886325" y="2100263"/>
          <p14:tracePt t="5960" x="4857750" y="2109788"/>
          <p14:tracePt t="5968" x="4849813" y="2109788"/>
          <p14:tracePt t="5982" x="4830763" y="2109788"/>
          <p14:tracePt t="5987" x="4821238" y="2109788"/>
          <p14:tracePt t="5994" x="4821238" y="2127250"/>
          <p14:tracePt t="6018" x="4813300" y="2136775"/>
          <p14:tracePt t="6026" x="4803775" y="2136775"/>
          <p14:tracePt t="6033" x="4794250" y="2146300"/>
          <p14:tracePt t="6041" x="4784725" y="2155825"/>
          <p14:tracePt t="6046" x="4767263" y="2155825"/>
          <p14:tracePt t="6053" x="4748213" y="2163763"/>
          <p14:tracePt t="6062" x="4740275" y="2173288"/>
          <p14:tracePt t="6078" x="4740275" y="2182813"/>
          <p14:tracePt t="6086" x="4730750" y="2182813"/>
          <p14:tracePt t="6103" x="4721225" y="2182813"/>
          <p14:tracePt t="6119" x="4721225" y="2192338"/>
          <p14:tracePt t="6126" x="4711700" y="2192338"/>
          <p14:tracePt t="6133" x="4703763" y="2192338"/>
          <p14:tracePt t="6142" x="4703763" y="2200275"/>
          <p14:tracePt t="6148" x="4694238" y="2209800"/>
          <p14:tracePt t="6156" x="4684713" y="2209800"/>
          <p14:tracePt t="6164" x="4684713" y="2228850"/>
          <p14:tracePt t="6174" x="4675188" y="2236788"/>
          <p14:tracePt t="6182" x="4675188" y="2246313"/>
          <p14:tracePt t="6191" x="4657725" y="2246313"/>
          <p14:tracePt t="6198" x="4648200" y="2246313"/>
          <p14:tracePt t="6206" x="4638675" y="2255838"/>
          <p14:tracePt t="6221" x="4630738" y="2265363"/>
          <p14:tracePt t="6234" x="4621213" y="2265363"/>
          <p14:tracePt t="6242" x="4621213" y="2273300"/>
          <p14:tracePt t="6257" x="4621213" y="2282825"/>
          <p14:tracePt t="6267" x="4611688" y="2282825"/>
          <p14:tracePt t="6276" x="4611688" y="2292350"/>
          <p14:tracePt t="6286" x="4602163" y="2292350"/>
          <p14:tracePt t="6293" x="4602163" y="2301875"/>
          <p14:tracePt t="6307" x="4594225" y="2301875"/>
          <p14:tracePt t="6337" x="4584700" y="2309813"/>
          <p14:tracePt t="6385" x="4584700" y="2328863"/>
          <p14:tracePt t="6415" x="4575175" y="2338388"/>
          <p14:tracePt t="6439" x="4575175" y="2346325"/>
          <p14:tracePt t="6446" x="4575175" y="2355850"/>
          <p14:tracePt t="6464" x="4565650" y="2355850"/>
          <p14:tracePt t="6510" x="4565650" y="2365375"/>
          <p14:tracePt t="6534" x="4565650" y="2374900"/>
          <p14:tracePt t="6550" x="4565650" y="2382838"/>
          <p14:tracePt t="6565" x="4565650" y="2392363"/>
          <p14:tracePt t="6573" x="4565650" y="2401888"/>
          <p14:tracePt t="6589" x="4565650" y="2411413"/>
          <p14:tracePt t="6595" x="4565650" y="2419350"/>
          <p14:tracePt t="6602" x="4565650" y="2428875"/>
          <p14:tracePt t="6610" x="4565650" y="2438400"/>
          <p14:tracePt t="6618" x="4565650" y="2455863"/>
          <p14:tracePt t="6633" x="4565650" y="2465388"/>
          <p14:tracePt t="6642" x="4565650" y="2484438"/>
          <p14:tracePt t="6656" x="4565650" y="2492375"/>
          <p14:tracePt t="6664" x="4565650" y="2501900"/>
          <p14:tracePt t="6672" x="4565650" y="2528888"/>
          <p14:tracePt t="6680" x="4565650" y="2538413"/>
          <p14:tracePt t="6688" x="4565650" y="2557463"/>
          <p14:tracePt t="6695" x="4565650" y="2565400"/>
          <p14:tracePt t="6704" x="4565650" y="2574925"/>
          <p14:tracePt t="6712" x="4565650" y="2584450"/>
          <p14:tracePt t="6720" x="4565650" y="2601913"/>
          <p14:tracePt t="6728" x="4565650" y="2630488"/>
          <p14:tracePt t="6736" x="4575175" y="2638425"/>
          <p14:tracePt t="6742" x="4575175" y="2657475"/>
          <p14:tracePt t="6750" x="4575175" y="2667000"/>
          <p14:tracePt t="6758" x="4575175" y="2684463"/>
          <p14:tracePt t="6767" x="4575175" y="2693988"/>
          <p14:tracePt t="6774" x="4575175" y="2703513"/>
          <p14:tracePt t="6782" x="4575175" y="2720975"/>
          <p14:tracePt t="6790" x="4575175" y="2730500"/>
          <p14:tracePt t="6797" x="4575175" y="2740025"/>
          <p14:tracePt t="6805" x="4575175" y="2757488"/>
          <p14:tracePt t="6813" x="4575175" y="2767013"/>
          <p14:tracePt t="6822" x="4575175" y="2776538"/>
          <p14:tracePt t="6828" x="4575175" y="2784475"/>
          <p14:tracePt t="6836" x="4575175" y="2794000"/>
          <p14:tracePt t="6844" x="4575175" y="2803525"/>
          <p14:tracePt t="6853" x="4575175" y="2820988"/>
          <p14:tracePt t="6870" x="4575175" y="2830513"/>
          <p14:tracePt t="6878" x="4575175" y="2840038"/>
          <p14:tracePt t="6887" x="4575175" y="2849563"/>
          <p14:tracePt t="6909" x="4575175" y="2857500"/>
          <p14:tracePt t="6938" x="4575175" y="2867025"/>
          <p14:tracePt t="7066" x="4565650" y="2857500"/>
          <p14:tracePt t="7080" x="4565650" y="2849563"/>
          <p14:tracePt t="7088" x="4557713" y="2849563"/>
          <p14:tracePt t="7094" x="4557713" y="2830513"/>
          <p14:tracePt t="7102" x="4548188" y="2813050"/>
          <p14:tracePt t="7110" x="4548188" y="2794000"/>
          <p14:tracePt t="7118" x="4538663" y="2776538"/>
          <p14:tracePt t="7126" x="4538663" y="2767013"/>
          <p14:tracePt t="7138" x="4529138" y="2747963"/>
          <p14:tracePt t="7145" x="4529138" y="2740025"/>
          <p14:tracePt t="7152" x="4521200" y="2730500"/>
          <p14:tracePt t="7162" x="4521200" y="2720975"/>
          <p14:tracePt t="7170" x="4521200" y="2703513"/>
          <p14:tracePt t="7181" x="4521200" y="2684463"/>
          <p14:tracePt t="7188" x="4521200" y="2674938"/>
          <p14:tracePt t="7198" x="4521200" y="2667000"/>
          <p14:tracePt t="7207" x="4521200" y="2657475"/>
          <p14:tracePt t="7212" x="4521200" y="2638425"/>
          <p14:tracePt t="7219" x="4521200" y="2630488"/>
          <p14:tracePt t="7236" x="4521200" y="2611438"/>
          <p14:tracePt t="7244" x="4521200" y="2601913"/>
          <p14:tracePt t="7252" x="4521200" y="2593975"/>
          <p14:tracePt t="7260" x="4521200" y="2584450"/>
          <p14:tracePt t="7274" x="4521200" y="2574925"/>
          <p14:tracePt t="7290" x="4521200" y="2565400"/>
          <p14:tracePt t="7306" x="4521200" y="2557463"/>
          <p14:tracePt t="7314" x="4521200" y="2547938"/>
          <p14:tracePt t="7322" x="4521200" y="2538413"/>
          <p14:tracePt t="7330" x="4521200" y="2528888"/>
          <p14:tracePt t="7344" x="4521200" y="2511425"/>
          <p14:tracePt t="7370" x="4521200" y="2501900"/>
          <p14:tracePt t="7376" x="4521200" y="2492375"/>
          <p14:tracePt t="7392" x="4521200" y="2484438"/>
          <p14:tracePt t="7408" x="4521200" y="2474913"/>
          <p14:tracePt t="7432" x="4521200" y="2465388"/>
          <p14:tracePt t="7504" x="4511675" y="2465388"/>
          <p14:tracePt t="7512" x="4502150" y="2465388"/>
          <p14:tracePt t="7518" x="4492625" y="2465388"/>
          <p14:tracePt t="7529" x="4484688" y="2465388"/>
          <p14:tracePt t="7532" x="4465638" y="2465388"/>
          <p14:tracePt t="7540" x="4456113" y="2465388"/>
          <p14:tracePt t="7548" x="4438650" y="2465388"/>
          <p14:tracePt t="7558" x="4429125" y="2465388"/>
          <p14:tracePt t="7566" x="4419600" y="2465388"/>
          <p14:tracePt t="7574" x="4402138" y="2455863"/>
          <p14:tracePt t="7582" x="4392613" y="2455863"/>
          <p14:tracePt t="7590" x="4356100" y="2447925"/>
          <p14:tracePt t="7596" x="4338638" y="2438400"/>
          <p14:tracePt t="7604" x="4319588" y="2438400"/>
          <p14:tracePt t="7612" x="4310063" y="2438400"/>
          <p14:tracePt t="7619" x="4310063" y="2428875"/>
          <p14:tracePt t="7642" x="4302125" y="2428875"/>
          <p14:tracePt t="7682" x="4292600" y="2428875"/>
          <p14:tracePt t="8106" x="4302125" y="2428875"/>
          <p14:tracePt t="8120" x="4310063" y="2428875"/>
          <p14:tracePt t="8125" x="4329113" y="2428875"/>
          <p14:tracePt t="8134" x="4346575" y="2428875"/>
          <p14:tracePt t="8143" x="4375150" y="2428875"/>
          <p14:tracePt t="8150" x="4402138" y="2428875"/>
          <p14:tracePt t="8158" x="4438650" y="2438400"/>
          <p14:tracePt t="8165" x="4492625" y="2438400"/>
          <p14:tracePt t="8176" x="4521200" y="2447925"/>
          <p14:tracePt t="8191" x="4565650" y="2455863"/>
          <p14:tracePt t="8200" x="4575175" y="2455863"/>
          <p14:tracePt t="8207" x="4584700" y="2455863"/>
          <p14:tracePt t="8214" x="4602163" y="2455863"/>
          <p14:tracePt t="8220" x="4611688" y="2455863"/>
          <p14:tracePt t="8245" x="4621213" y="2455863"/>
          <p14:tracePt t="8261" x="4630738" y="2455863"/>
          <p14:tracePt t="8269" x="4638675" y="2455863"/>
          <p14:tracePt t="8285" x="4648200" y="2455863"/>
          <p14:tracePt t="8300" x="4657725" y="2455863"/>
          <p14:tracePt t="8314" x="4667250" y="2455863"/>
          <p14:tracePt t="8386" x="4667250" y="2447925"/>
          <p14:tracePt t="8441" x="4667250" y="2438400"/>
          <p14:tracePt t="8724" x="4667250" y="2447925"/>
          <p14:tracePt t="8739" x="4667250" y="2455863"/>
          <p14:tracePt t="8760" x="4667250" y="2465388"/>
          <p14:tracePt t="8768" x="4657725" y="2465388"/>
          <p14:tracePt t="8816" x="4648200" y="2474913"/>
          <p14:tracePt t="8832" x="4638675" y="2474913"/>
          <p14:tracePt t="8838" x="4638675" y="2484438"/>
          <p14:tracePt t="8854" x="4630738" y="2492375"/>
          <p14:tracePt t="8881" x="4630738" y="2501900"/>
          <p14:tracePt t="8887" x="4621213" y="2501900"/>
          <p14:tracePt t="8902" x="4621213" y="2511425"/>
          <p14:tracePt t="8918" x="4621213" y="2528888"/>
          <p14:tracePt t="8948" x="4611688" y="2538413"/>
          <p14:tracePt t="8964" x="4611688" y="2547938"/>
          <p14:tracePt t="8980" x="4594225" y="2557463"/>
          <p14:tracePt t="8996" x="4594225" y="2565400"/>
          <p14:tracePt t="9001" x="4584700" y="2565400"/>
          <p14:tracePt t="9009" x="4584700" y="2574925"/>
          <p14:tracePt t="9026" x="4584700" y="2584450"/>
          <p14:tracePt t="9050" x="4575175" y="2584450"/>
          <p14:tracePt t="9074" x="4575175" y="2593975"/>
          <p14:tracePt t="9104" x="4575175" y="2601913"/>
          <p14:tracePt t="9137" x="4575175" y="2620963"/>
          <p14:tracePt t="9162" x="4575175" y="2630488"/>
          <p14:tracePt t="9191" x="4575175" y="2638425"/>
          <p14:tracePt t="9206" x="4575175" y="2647950"/>
          <p14:tracePt t="9350" x="4575175" y="2657475"/>
          <p14:tracePt t="9413" x="4575175" y="2667000"/>
          <p14:tracePt t="9442" x="4575175" y="2674938"/>
          <p14:tracePt t="9458" x="4575175" y="2684463"/>
          <p14:tracePt t="9474" x="4575175" y="2693988"/>
          <p14:tracePt t="9481" x="4575175" y="2703513"/>
          <p14:tracePt t="9497" x="4575175" y="2711450"/>
          <p14:tracePt t="9504" x="4575175" y="2720975"/>
          <p14:tracePt t="9512" x="4575175" y="2730500"/>
          <p14:tracePt t="9522" x="4575175" y="2740025"/>
          <p14:tracePt t="9530" x="4575175" y="2747963"/>
          <p14:tracePt t="9535" x="4575175" y="2757488"/>
          <p14:tracePt t="9559" x="4575175" y="2767013"/>
          <p14:tracePt t="9567" x="4584700" y="2767013"/>
          <p14:tracePt t="9575" x="4584700" y="2776538"/>
          <p14:tracePt t="9732" x="4584700" y="2767013"/>
          <p14:tracePt t="9748" x="4584700" y="2757488"/>
          <p14:tracePt t="9758" x="4584700" y="2740025"/>
          <p14:tracePt t="9763" x="4584700" y="2693988"/>
          <p14:tracePt t="9770" x="4584700" y="2667000"/>
          <p14:tracePt t="9778" x="4565650" y="2630488"/>
          <p14:tracePt t="9783" x="4557713" y="2593975"/>
          <p14:tracePt t="9792" x="4548188" y="2538413"/>
          <p14:tracePt t="9800" x="4521200" y="2447925"/>
          <p14:tracePt t="9807" x="4484688" y="2392363"/>
          <p14:tracePt t="9817" x="4448175" y="2346325"/>
          <p14:tracePt t="9824" x="4392613" y="2338388"/>
          <p14:tracePt t="9833" x="4346575" y="2301875"/>
          <p14:tracePt t="9998" x="4346575" y="2255838"/>
          <p14:tracePt t="10006" x="4338638" y="2236788"/>
          <p14:tracePt t="10014" x="4310063" y="2209800"/>
          <p14:tracePt t="10025" x="4302125" y="2182813"/>
          <p14:tracePt t="10028" x="4302125" y="2163763"/>
          <p14:tracePt t="10045" x="4292600" y="2163763"/>
          <p14:tracePt t="10052" x="4292600" y="2173288"/>
          <p14:tracePt t="10065" x="4292600" y="2192338"/>
          <p14:tracePt t="10074" x="4292600" y="2209800"/>
          <p14:tracePt t="10082" x="4292600" y="2219325"/>
          <p14:tracePt t="10089" x="4292600" y="2236788"/>
          <p14:tracePt t="10098" x="4292600" y="2255838"/>
          <p14:tracePt t="10105" x="4302125" y="2282825"/>
          <p14:tracePt t="10115" x="4302125" y="2301875"/>
          <p14:tracePt t="10122" x="4329113" y="2309813"/>
          <p14:tracePt t="10130" x="4329113" y="2328863"/>
          <p14:tracePt t="10138" x="4329113" y="2338388"/>
          <p14:tracePt t="10144" x="4329113" y="2355850"/>
          <p14:tracePt t="10152" x="4338638" y="2365375"/>
          <p14:tracePt t="10159" x="4338638" y="2382838"/>
          <p14:tracePt t="10168" x="4338638" y="2392363"/>
          <p14:tracePt t="10176" x="4346575" y="2411413"/>
          <p14:tracePt t="10184" x="4356100" y="2428875"/>
          <p14:tracePt t="10191" x="4356100" y="2438400"/>
          <p14:tracePt t="10201" x="4356100" y="2455863"/>
          <p14:tracePt t="10208" x="4365625" y="2465388"/>
          <p14:tracePt t="10219" x="4365625" y="2492375"/>
          <p14:tracePt t="10227" x="4365625" y="2501900"/>
          <p14:tracePt t="10232" x="4375150" y="2511425"/>
          <p14:tracePt t="10240" x="4375150" y="2520950"/>
          <p14:tracePt t="10247" x="4375150" y="2538413"/>
          <p14:tracePt t="10256" x="4383088" y="2547938"/>
          <p14:tracePt t="10264" x="4392613" y="2565400"/>
          <p14:tracePt t="10273" x="4402138" y="2593975"/>
          <p14:tracePt t="10278" x="4402138" y="2601913"/>
          <p14:tracePt t="10286" x="4411663" y="2611438"/>
          <p14:tracePt t="10294" x="4411663" y="2620963"/>
          <p14:tracePt t="10317" x="4429125" y="2630488"/>
          <p14:tracePt t="10348" x="4429125" y="2638425"/>
          <p14:tracePt t="10365" x="4429125" y="2647950"/>
          <p14:tracePt t="10381" x="4438650" y="2657475"/>
          <p14:tracePt t="10403" x="4438650" y="2667000"/>
          <p14:tracePt t="10410" x="4448175" y="2667000"/>
          <p14:tracePt t="10450" x="4448175" y="2684463"/>
          <p14:tracePt t="10480" x="4456113" y="2684463"/>
          <p14:tracePt t="10538" x="4465638" y="2684463"/>
          <p14:tracePt t="10600" x="4475163" y="2684463"/>
          <p14:tracePt t="10686" x="4484688" y="2684463"/>
          <p14:tracePt t="10968" x="4492625" y="2684463"/>
          <p14:tracePt t="10984" x="4492625" y="2674938"/>
          <p14:tracePt t="10990" x="4502150" y="2674938"/>
          <p14:tracePt t="11007" x="4521200" y="2667000"/>
          <p14:tracePt t="11028" x="4529138" y="2657475"/>
          <p14:tracePt t="11044" x="4538663" y="2647950"/>
          <p14:tracePt t="11060" x="4548188" y="2638425"/>
          <p14:tracePt t="11076" x="4548188" y="2630488"/>
          <p14:tracePt t="11084" x="4557713" y="2630488"/>
          <p14:tracePt t="11098" x="4565650" y="2620963"/>
          <p14:tracePt t="11106" x="4575175" y="2620963"/>
          <p14:tracePt t="11115" x="4575175" y="2611438"/>
          <p14:tracePt t="11122" x="4584700" y="2611438"/>
          <p14:tracePt t="11130" x="4584700" y="2601913"/>
          <p14:tracePt t="11138" x="4594225" y="2593975"/>
          <p14:tracePt t="11154" x="4594225" y="2574925"/>
          <p14:tracePt t="11162" x="4602163" y="2574925"/>
          <p14:tracePt t="11202" x="4611688" y="2574925"/>
          <p14:tracePt t="11216" x="4611688" y="2565400"/>
          <p14:tracePt t="11266" x="4611688" y="2557463"/>
          <p14:tracePt t="11344" x="4611688" y="2547938"/>
          <p14:tracePt t="11382" x="4611688" y="2538413"/>
          <p14:tracePt t="11422" x="4611688" y="2528888"/>
          <p14:tracePt t="11611" x="4611688" y="2538413"/>
          <p14:tracePt t="11634" x="4611688" y="2547938"/>
          <p14:tracePt t="11642" x="4602163" y="2557463"/>
          <p14:tracePt t="11656" x="4602163" y="2565400"/>
          <p14:tracePt t="11673" x="4602163" y="2584450"/>
          <p14:tracePt t="11677" x="4602163" y="2593975"/>
          <p14:tracePt t="11686" x="4602163" y="2601913"/>
          <p14:tracePt t="11696" x="4594225" y="2601913"/>
          <p14:tracePt t="11704" x="4594225" y="2620963"/>
          <p14:tracePt t="11708" x="4594225" y="2630488"/>
          <p14:tracePt t="11716" x="4594225" y="2638425"/>
          <p14:tracePt t="11725" x="4594225" y="2647950"/>
          <p14:tracePt t="11732" x="4594225" y="2657475"/>
          <p14:tracePt t="11739" x="4594225" y="2667000"/>
          <p14:tracePt t="11747" x="4594225" y="2693988"/>
          <p14:tracePt t="11756" x="4594225" y="2711450"/>
          <p14:tracePt t="11766" x="4594225" y="2720975"/>
          <p14:tracePt t="11772" x="4594225" y="2747963"/>
          <p14:tracePt t="11781" x="4594225" y="2803525"/>
          <p14:tracePt t="11788" x="4594225" y="2840038"/>
          <p14:tracePt t="11794" x="4594225" y="2867025"/>
          <p14:tracePt t="11802" x="4594225" y="2922588"/>
          <p14:tracePt t="11810" x="4594225" y="2930525"/>
          <p14:tracePt t="11817" x="4594225" y="2959100"/>
          <p14:tracePt t="11827" x="4594225" y="2986088"/>
          <p14:tracePt t="11834" x="4594225" y="3005138"/>
          <p14:tracePt t="11842" x="4594225" y="3013075"/>
          <p14:tracePt t="11850" x="4594225" y="3041650"/>
          <p14:tracePt t="11860" x="4594225" y="3049588"/>
          <p14:tracePt t="11867" x="4594225" y="3068638"/>
          <p14:tracePt t="11877" x="4594225" y="3086100"/>
          <p14:tracePt t="11882" x="4594225" y="3095625"/>
          <p14:tracePt t="11902" x="4584700" y="3151188"/>
          <p14:tracePt t="11904" x="4584700" y="3178175"/>
          <p14:tracePt t="11912" x="4584700" y="3195638"/>
          <p14:tracePt t="11921" x="4584700" y="3214688"/>
          <p14:tracePt t="11928" x="4584700" y="3232150"/>
          <p14:tracePt t="11936" x="4584700" y="3241675"/>
          <p14:tracePt t="11944" x="4575175" y="3260725"/>
          <p14:tracePt t="11952" x="4575175" y="3278188"/>
          <p14:tracePt t="11960" x="4575175" y="3297238"/>
          <p14:tracePt t="11968" x="4575175" y="3305175"/>
          <p14:tracePt t="11974" x="4575175" y="3324225"/>
          <p14:tracePt t="11984" x="4575175" y="3341688"/>
          <p14:tracePt t="11994" x="4575175" y="3360738"/>
          <p14:tracePt t="12001" x="4575175" y="3378200"/>
          <p14:tracePt t="12008" x="4575175" y="3397250"/>
          <p14:tracePt t="12018" x="4565650" y="3406775"/>
          <p14:tracePt t="12023" x="4565650" y="3414713"/>
          <p14:tracePt t="12031" x="4565650" y="3433763"/>
          <p14:tracePt t="12039" x="4565650" y="3443288"/>
          <p14:tracePt t="12046" x="4565650" y="3470275"/>
          <p14:tracePt t="12056" x="4557713" y="3479800"/>
          <p14:tracePt t="12062" x="4557713" y="3497263"/>
          <p14:tracePt t="12076" x="4557713" y="3506788"/>
          <p14:tracePt t="12092" x="4557713" y="3516313"/>
          <p14:tracePt t="12100" x="4548188" y="3524250"/>
          <p14:tracePt t="12266" x="4538663" y="3524250"/>
          <p14:tracePt t="12274" x="4538663" y="3516313"/>
          <p14:tracePt t="12285" x="4538663" y="3506788"/>
          <p14:tracePt t="12298" x="4538663" y="3487738"/>
          <p14:tracePt t="12305" x="4538663" y="3470275"/>
          <p14:tracePt t="12313" x="4529138" y="3443288"/>
          <p14:tracePt t="12320" x="4529138" y="3424238"/>
          <p14:tracePt t="12327" x="4529138" y="3406775"/>
          <p14:tracePt t="12334" x="4529138" y="3378200"/>
          <p14:tracePt t="12341" x="4529138" y="3333750"/>
          <p14:tracePt t="12350" x="4529138" y="3305175"/>
          <p14:tracePt t="12360" x="4529138" y="3297238"/>
          <p14:tracePt t="12367" x="4529138" y="3278188"/>
          <p14:tracePt t="12376" x="4529138" y="3268663"/>
          <p14:tracePt t="12390" x="4529138" y="3260725"/>
          <p14:tracePt t="12398" x="4529138" y="3251200"/>
          <p14:tracePt t="12404" x="4529138" y="3232150"/>
          <p14:tracePt t="12412" x="4529138" y="3224213"/>
          <p14:tracePt t="12420" x="4529138" y="3214688"/>
          <p14:tracePt t="12428" x="4529138" y="3195638"/>
          <p14:tracePt t="12444" x="4529138" y="3187700"/>
          <p14:tracePt t="12452" x="4529138" y="3178175"/>
          <p14:tracePt t="12460" x="4529138" y="3168650"/>
          <p14:tracePt t="12468" x="4529138" y="3159125"/>
          <p14:tracePt t="12476" x="4529138" y="3151188"/>
          <p14:tracePt t="12484" x="4529138" y="3122613"/>
          <p14:tracePt t="12498" x="4529138" y="3105150"/>
          <p14:tracePt t="12506" x="4529138" y="3086100"/>
          <p14:tracePt t="12517" x="4529138" y="3078163"/>
          <p14:tracePt t="12523" x="4529138" y="3049588"/>
          <p14:tracePt t="12534" x="4538663" y="3022600"/>
          <p14:tracePt t="12539" x="4538663" y="3013075"/>
          <p14:tracePt t="12547" x="4538663" y="2995613"/>
          <p14:tracePt t="12556" x="4538663" y="2976563"/>
          <p14:tracePt t="12565" x="4548188" y="2959100"/>
          <p14:tracePt t="12571" x="4548188" y="2930525"/>
          <p14:tracePt t="12576" x="4548188" y="2903538"/>
          <p14:tracePt t="12584" x="4548188" y="2876550"/>
          <p14:tracePt t="12592" x="4557713" y="2849563"/>
          <p14:tracePt t="12599" x="4557713" y="2840038"/>
          <p14:tracePt t="12608" x="4557713" y="2794000"/>
          <p14:tracePt t="12616" x="4557713" y="2776538"/>
          <p14:tracePt t="12624" x="4557713" y="2747963"/>
          <p14:tracePt t="12632" x="4557713" y="2730500"/>
          <p14:tracePt t="12640" x="4565650" y="2711450"/>
          <p14:tracePt t="12647" x="4565650" y="2684463"/>
          <p14:tracePt t="12659" x="4565650" y="2674938"/>
          <p14:tracePt t="12666" x="4565650" y="2667000"/>
          <p14:tracePt t="12673" x="4565650" y="2647950"/>
          <p14:tracePt t="12680" x="4565650" y="2638425"/>
          <p14:tracePt t="12694" x="4565650" y="2630488"/>
          <p14:tracePt t="12702" x="4565650" y="2620963"/>
          <p14:tracePt t="12712" x="4565650" y="2611438"/>
          <p14:tracePt t="12727" x="4565650" y="2601913"/>
          <p14:tracePt t="12734" x="4575175" y="2601913"/>
          <p14:tracePt t="12742" x="4575175" y="2584450"/>
          <p14:tracePt t="12749" x="4575175" y="2574925"/>
          <p14:tracePt t="12788" x="4575175" y="2565400"/>
          <p14:tracePt t="12813" x="4575175" y="2557463"/>
          <p14:tracePt t="12843" x="4575175" y="2547938"/>
          <p14:tracePt t="12867" x="4575175" y="2538413"/>
          <p14:tracePt t="12891" x="4575175" y="2528888"/>
          <p14:tracePt t="12921" x="4575175" y="2520950"/>
          <p14:tracePt t="12937" x="4575175" y="2511425"/>
          <p14:tracePt t="12954" x="4575175" y="2492375"/>
          <p14:tracePt t="12970" x="4575175" y="2484438"/>
          <p14:tracePt t="13001" x="4575175" y="2474913"/>
          <p14:tracePt t="13753" x="4575175" y="2484438"/>
          <p14:tracePt t="13774" x="4575175" y="2501900"/>
          <p14:tracePt t="13796" x="4575175" y="2511425"/>
          <p14:tracePt t="13820" x="4575175" y="2520950"/>
          <p14:tracePt t="13847" x="4565650" y="2528888"/>
          <p14:tracePt t="13863" x="4557713" y="2538413"/>
          <p14:tracePt t="13870" x="4548188" y="2547938"/>
          <p14:tracePt t="13877" x="4548188" y="2557463"/>
          <p14:tracePt t="13891" x="4538663" y="2565400"/>
          <p14:tracePt t="13899" x="4529138" y="2565400"/>
          <p14:tracePt t="13906" x="4529138" y="2574925"/>
          <p14:tracePt t="13914" x="4511675" y="2593975"/>
          <p14:tracePt t="13924" x="4511675" y="2601913"/>
          <p14:tracePt t="13929" x="4502150" y="2601913"/>
          <p14:tracePt t="13938" x="4492625" y="2611438"/>
          <p14:tracePt t="13947" x="4492625" y="2620963"/>
          <p14:tracePt t="13954" x="4484688" y="2620963"/>
          <p14:tracePt t="13962" x="4475163" y="2620963"/>
          <p14:tracePt t="13968" x="4475163" y="2630488"/>
          <p14:tracePt t="13983" x="4465638" y="2630488"/>
          <p14:tracePt t="13992" x="4465638" y="2638425"/>
          <p14:tracePt t="14018" x="4456113" y="2638425"/>
          <p14:tracePt t="14103" x="4448175" y="2638425"/>
          <p14:tracePt t="14143" x="4438650" y="2638425"/>
          <p14:tracePt t="14252" x="4448175" y="2638425"/>
          <p14:tracePt t="14260" x="4456113" y="2638425"/>
          <p14:tracePt t="14269" x="4465638" y="2630488"/>
          <p14:tracePt t="14277" x="4484688" y="2620963"/>
          <p14:tracePt t="14283" x="4502150" y="2611438"/>
          <p14:tracePt t="14290" x="4529138" y="2611438"/>
          <p14:tracePt t="14298" x="4557713" y="2601913"/>
          <p14:tracePt t="14307" x="4565650" y="2601913"/>
          <p14:tracePt t="14321" x="4602163" y="2601913"/>
          <p14:tracePt t="14329" x="4621213" y="2601913"/>
          <p14:tracePt t="14337" x="4667250" y="2601913"/>
          <p14:tracePt t="14345" x="4684713" y="2601913"/>
          <p14:tracePt t="14352" x="4711700" y="2601913"/>
          <p14:tracePt t="14360" x="4730750" y="2601913"/>
          <p14:tracePt t="14370" x="4757738" y="2601913"/>
          <p14:tracePt t="14377" x="4767263" y="2601913"/>
          <p14:tracePt t="14386" x="4776788" y="2601913"/>
          <p14:tracePt t="14415" x="4784725" y="2601913"/>
          <p14:tracePt t="14431" x="4794250" y="2601913"/>
          <p14:tracePt t="14447" x="4794250" y="2584450"/>
          <p14:tracePt t="14550" x="4784725" y="2593975"/>
          <p14:tracePt t="14558" x="4776788" y="2593975"/>
          <p14:tracePt t="14567" x="4757738" y="2601913"/>
          <p14:tracePt t="14576" x="4730750" y="2611438"/>
          <p14:tracePt t="14579" x="4711700" y="2620963"/>
          <p14:tracePt t="14586" x="4694238" y="2630488"/>
          <p14:tracePt t="14595" x="4675188" y="2630488"/>
          <p14:tracePt t="14602" x="4648200" y="2638425"/>
          <p14:tracePt t="14612" x="4621213" y="2638425"/>
          <p14:tracePt t="14620" x="4602163" y="2638425"/>
          <p14:tracePt t="14627" x="4565650" y="2647950"/>
          <p14:tracePt t="14635" x="4557713" y="2647950"/>
          <p14:tracePt t="14643" x="4548188" y="2657475"/>
          <p14:tracePt t="14651" x="4538663" y="2657475"/>
          <p14:tracePt t="14688" x="4521200" y="2657475"/>
          <p14:tracePt t="14761" x="4529138" y="2657475"/>
          <p14:tracePt t="14769" x="4557713" y="2657475"/>
          <p14:tracePt t="14776" x="4584700" y="2657475"/>
          <p14:tracePt t="14784" x="4602163" y="2647950"/>
          <p14:tracePt t="14790" x="4621213" y="2647950"/>
          <p14:tracePt t="14798" x="4657725" y="2638425"/>
          <p14:tracePt t="14815" x="4675188" y="2638425"/>
          <p14:tracePt t="14822" x="4684713" y="2630488"/>
          <p14:tracePt t="14830" x="4694238" y="2630488"/>
          <p14:tracePt t="14844" x="4703763" y="2630488"/>
          <p14:tracePt t="14868" x="4711700" y="2630488"/>
          <p14:tracePt t="14892" x="4721225" y="2630488"/>
          <p14:tracePt t="14980" x="4711700" y="2630488"/>
          <p14:tracePt t="14988" x="4703763" y="2638425"/>
          <p14:tracePt t="14996" x="4694238" y="2657475"/>
          <p14:tracePt t="15008" x="4657725" y="2674938"/>
          <p14:tracePt t="15016" x="4621213" y="2703513"/>
          <p14:tracePt t="15024" x="4621213" y="2711450"/>
          <p14:tracePt t="15032" x="4611688" y="2720975"/>
          <p14:tracePt t="15042" x="4594225" y="2730500"/>
          <p14:tracePt t="15049" x="4584700" y="2747963"/>
          <p14:tracePt t="15059" x="4575175" y="2757488"/>
          <p14:tracePt t="15064" x="4557713" y="2767013"/>
          <p14:tracePt t="15072" x="4538663" y="2776538"/>
          <p14:tracePt t="15081" x="4511675" y="2784475"/>
          <p14:tracePt t="15088" x="4492625" y="2794000"/>
          <p14:tracePt t="15094" x="4456113" y="2813050"/>
          <p14:tracePt t="15102" x="4456113" y="2820988"/>
          <p14:tracePt t="15110" x="4438650" y="2830513"/>
          <p14:tracePt t="15118" x="4429125" y="2830513"/>
          <p14:tracePt t="15126" x="4411663" y="2830513"/>
          <p14:tracePt t="15134" x="4411663" y="2840038"/>
          <p14:tracePt t="15142" x="4402138" y="2840038"/>
          <p14:tracePt t="15160" x="4392613" y="2840038"/>
          <p14:tracePt t="15168" x="4383088" y="2840038"/>
          <p14:tracePt t="15174" x="4375150" y="2849563"/>
          <p14:tracePt t="15184" x="4356100" y="2849563"/>
          <p14:tracePt t="15189" x="4319588" y="2849563"/>
          <p14:tracePt t="15197" x="4283075" y="2849563"/>
          <p14:tracePt t="15205" x="4237038" y="2849563"/>
          <p14:tracePt t="15213" x="4200525" y="2849563"/>
          <p14:tracePt t="15221" x="4173538" y="2849563"/>
          <p14:tracePt t="15229" x="4156075" y="2840038"/>
          <p14:tracePt t="15236" x="4146550" y="2840038"/>
          <p14:tracePt t="15244" x="4137025" y="2840038"/>
          <p14:tracePt t="15252" x="4137025" y="2830513"/>
          <p14:tracePt t="15260" x="4127500" y="2830513"/>
          <p14:tracePt t="15266" x="4119563" y="2830513"/>
          <p14:tracePt t="15274" x="4110038" y="2830513"/>
          <p14:tracePt t="15283" x="4100513" y="2830513"/>
          <p14:tracePt t="15305" x="4083050" y="2830513"/>
          <p14:tracePt t="15347" x="4073525" y="2830513"/>
          <p14:tracePt t="15378" x="4064000" y="2830513"/>
          <p14:tracePt t="15410" x="4054475" y="2830513"/>
          <p14:tracePt t="15417" x="4044950" y="2849563"/>
          <p14:tracePt t="15426" x="4027488" y="2867025"/>
          <p14:tracePt t="15434" x="4008438" y="2894013"/>
          <p14:tracePt t="15440" x="4000500" y="2894013"/>
          <p14:tracePt t="15445" x="3990975" y="2922588"/>
          <p14:tracePt t="15454" x="3990975" y="2930525"/>
          <p14:tracePt t="15470" x="3990975" y="2940050"/>
          <p14:tracePt t="15502" x="3990975" y="2949575"/>
          <p14:tracePt t="15518" x="3990975" y="2959100"/>
          <p14:tracePt t="15524" x="4008438" y="2968625"/>
          <p14:tracePt t="15532" x="4037013" y="2976563"/>
          <p14:tracePt t="15540" x="4083050" y="2986088"/>
          <p14:tracePt t="15549" x="4137025" y="2995613"/>
          <p14:tracePt t="15556" x="4219575" y="3013075"/>
          <p14:tracePt t="15565" x="4273550" y="3022600"/>
          <p14:tracePt t="15572" x="4319588" y="3022600"/>
          <p14:tracePt t="15580" x="4346575" y="3041650"/>
          <p14:tracePt t="15587" x="4375150" y="3049588"/>
          <p14:tracePt t="15604" x="4383088" y="3049588"/>
          <p14:tracePt t="15706" x="4375150" y="3059113"/>
          <p14:tracePt t="15716" x="4356100" y="3059113"/>
          <p14:tracePt t="15720" x="4329113" y="3078163"/>
          <p14:tracePt t="15728" x="4319588" y="3078163"/>
          <p14:tracePt t="15736" x="4292600" y="3105150"/>
          <p14:tracePt t="15752" x="4265613" y="3114675"/>
          <p14:tracePt t="15759" x="4246563" y="3122613"/>
          <p14:tracePt t="15768" x="4219575" y="3159125"/>
          <p14:tracePt t="15776" x="4210050" y="3168650"/>
          <p14:tracePt t="15790" x="4200525" y="3168650"/>
          <p14:tracePt t="15838" x="4210050" y="3168650"/>
          <p14:tracePt t="15847" x="4229100" y="3168650"/>
          <p14:tracePt t="15855" x="4237038" y="3168650"/>
          <p14:tracePt t="15863" x="4292600" y="3168650"/>
          <p14:tracePt t="15871" x="4329113" y="3168650"/>
          <p14:tracePt t="15877" x="4375150" y="3141663"/>
          <p14:tracePt t="15885" x="4429125" y="3122613"/>
          <p14:tracePt t="15892" x="4475163" y="3114675"/>
          <p14:tracePt t="15900" x="4502150" y="3114675"/>
          <p14:tracePt t="15908" x="4511675" y="3105150"/>
          <p14:tracePt t="15916" x="4529138" y="3105150"/>
          <p14:tracePt t="15978" x="4521200" y="3105150"/>
          <p14:tracePt t="15986" x="4521200" y="3114675"/>
          <p14:tracePt t="15995" x="4502150" y="3151188"/>
          <p14:tracePt t="16002" x="4484688" y="3168650"/>
          <p14:tracePt t="16010" x="4465638" y="3195638"/>
          <p14:tracePt t="16019" x="4448175" y="3232150"/>
          <p14:tracePt t="16026" x="4438650" y="3278188"/>
          <p14:tracePt t="16034" x="4419600" y="3297238"/>
          <p14:tracePt t="16042" x="4392613" y="3324225"/>
          <p14:tracePt t="16048" x="4375150" y="3351213"/>
          <p14:tracePt t="16056" x="4365625" y="3387725"/>
          <p14:tracePt t="16064" x="4356100" y="3424238"/>
          <p14:tracePt t="16072" x="4346575" y="3451225"/>
          <p14:tracePt t="16081" x="4338638" y="3470275"/>
          <p14:tracePt t="16088" x="4338638" y="3487738"/>
          <p14:tracePt t="16097" x="4338638" y="3524250"/>
          <p14:tracePt t="16104" x="4338638" y="3533775"/>
          <p14:tracePt t="16112" x="4338638" y="3543300"/>
          <p14:tracePt t="16120" x="4338638" y="3552825"/>
          <p14:tracePt t="16129" x="4346575" y="3560763"/>
          <p14:tracePt t="16142" x="4356100" y="3570288"/>
          <p14:tracePt t="16150" x="4365625" y="3570288"/>
          <p14:tracePt t="16158" x="4392613" y="3579813"/>
          <p14:tracePt t="16166" x="4419600" y="3589338"/>
          <p14:tracePt t="16174" x="4456113" y="3616325"/>
          <p14:tracePt t="16182" x="4484688" y="3633788"/>
          <p14:tracePt t="16190" x="4511675" y="3643313"/>
          <p14:tracePt t="16199" x="4548188" y="3662363"/>
          <p14:tracePt t="16206" x="4565650" y="3679825"/>
          <p14:tracePt t="16214" x="4575175" y="3689350"/>
          <p14:tracePt t="16224" x="4575175" y="3698875"/>
          <p14:tracePt t="16248" x="4575175" y="3706813"/>
          <p14:tracePt t="16255" x="4575175" y="3725863"/>
          <p14:tracePt t="16261" x="4575175" y="3743325"/>
          <p14:tracePt t="16270" x="4575175" y="3771900"/>
          <p14:tracePt t="16276" x="4565650" y="3798888"/>
          <p14:tracePt t="16283" x="4565650" y="3844925"/>
          <p14:tracePt t="16292" x="4557713" y="3862388"/>
          <p14:tracePt t="16299" x="4548188" y="3881438"/>
          <p14:tracePt t="16306" x="4538663" y="3898900"/>
          <p14:tracePt t="16314" x="4502150" y="3927475"/>
          <p14:tracePt t="16321" x="4484688" y="3954463"/>
          <p14:tracePt t="16334" x="4465638" y="3990975"/>
          <p14:tracePt t="16342" x="4438650" y="4008438"/>
          <p14:tracePt t="16348" x="4419600" y="4037013"/>
          <p14:tracePt t="16355" x="4411663" y="4064000"/>
          <p14:tracePt t="16363" x="4402138" y="4100513"/>
          <p14:tracePt t="16370" x="4402138" y="4117975"/>
          <p14:tracePt t="16378" x="4383088" y="4146550"/>
          <p14:tracePt t="16386" x="4383088" y="4154488"/>
          <p14:tracePt t="16392" x="4383088" y="4164013"/>
          <p14:tracePt t="16400" x="4383088" y="4173538"/>
          <p14:tracePt t="16408" x="4392613" y="4183063"/>
          <p14:tracePt t="16416" x="4392613" y="4200525"/>
          <p14:tracePt t="16424" x="4402138" y="4210050"/>
          <p14:tracePt t="16440" x="4402138" y="4219575"/>
          <p14:tracePt t="16448" x="4411663" y="4219575"/>
          <p14:tracePt t="16510" x="4411663" y="4227513"/>
          <p14:tracePt t="16527" x="4411663" y="4237038"/>
          <p14:tracePt t="16537" x="4411663" y="4256088"/>
          <p14:tracePt t="16543" x="4392613" y="4273550"/>
          <p14:tracePt t="16552" x="4375150" y="4310063"/>
          <p14:tracePt t="16559" x="4356100" y="4337050"/>
          <p14:tracePt t="16567" x="4329113" y="4383088"/>
          <p14:tracePt t="16572" x="4319588" y="4402138"/>
          <p14:tracePt t="16580" x="4319588" y="4429125"/>
          <p14:tracePt t="16588" x="4319588" y="4438650"/>
          <p14:tracePt t="16596" x="4319588" y="4446588"/>
          <p14:tracePt t="16613" x="4319588" y="4456113"/>
          <p14:tracePt t="16650" x="4329113" y="4465638"/>
          <p14:tracePt t="16659" x="4346575" y="4465638"/>
          <p14:tracePt t="16666" x="4375150" y="4465638"/>
          <p14:tracePt t="16675" x="4392613" y="4475163"/>
          <p14:tracePt t="16682" x="4402138" y="4475163"/>
          <p14:tracePt t="16690" x="4411663" y="4483100"/>
          <p14:tracePt t="16724" x="4411663" y="4492625"/>
          <p14:tracePt t="16731" x="4411663" y="4502150"/>
          <p14:tracePt t="16739" x="4411663" y="4529138"/>
          <p14:tracePt t="16747" x="4411663" y="4548188"/>
          <p14:tracePt t="16752" x="4411663" y="4575175"/>
          <p14:tracePt t="16760" x="4411663" y="4602163"/>
          <p14:tracePt t="16768" x="4411663" y="4648200"/>
          <p14:tracePt t="16775" x="4402138" y="4684713"/>
          <p14:tracePt t="16784" x="4392613" y="4721225"/>
          <p14:tracePt t="16795" x="4392613" y="4748213"/>
          <p14:tracePt t="16804" x="4375150" y="4775200"/>
          <p14:tracePt t="16810" x="4375150" y="4821238"/>
          <p14:tracePt t="16819" x="4375150" y="4848225"/>
          <p14:tracePt t="16823" x="4375150" y="4876800"/>
          <p14:tracePt t="16832" x="4375150" y="4913313"/>
          <p14:tracePt t="16838" x="4392613" y="4940300"/>
          <p14:tracePt t="16854" x="4411663" y="4959350"/>
          <p14:tracePt t="16863" x="4419600" y="4967288"/>
          <p14:tracePt t="16870" x="4438650" y="4976813"/>
          <p14:tracePt t="16878" x="4448175" y="4986338"/>
          <p14:tracePt t="16886" x="4456113" y="5003800"/>
          <p14:tracePt t="16894" x="4475163" y="5003800"/>
          <p14:tracePt t="16901" x="4484688" y="5003800"/>
          <p14:tracePt t="16908" x="4492625" y="5013325"/>
          <p14:tracePt t="16924" x="4492625" y="5022850"/>
          <p14:tracePt t="16940" x="4502150" y="5022850"/>
          <p14:tracePt t="16948" x="4511675" y="5022850"/>
          <p14:tracePt t="16956" x="4521200" y="5022850"/>
          <p14:tracePt t="16964" x="4521200" y="5032375"/>
          <p14:tracePt t="16972" x="4538663" y="5040313"/>
          <p14:tracePt t="16980" x="4548188" y="5049838"/>
          <p14:tracePt t="16997" x="4548188" y="5059363"/>
          <p14:tracePt t="17002" x="4557713" y="5059363"/>
          <p14:tracePt t="17010" x="4557713" y="5068888"/>
          <p14:tracePt t="17089" x="4565650" y="5068888"/>
          <p14:tracePt t="17334" x="4575175" y="5068888"/>
          <p14:tracePt t="17357" x="4584700" y="5068888"/>
          <p14:tracePt t="17372" x="4594225" y="5068888"/>
          <p14:tracePt t="17396" x="4594225" y="5059363"/>
          <p14:tracePt t="17404" x="4611688" y="5059363"/>
          <p14:tracePt t="17413" x="4630738" y="5049838"/>
          <p14:tracePt t="17421" x="4657725" y="5049838"/>
          <p14:tracePt t="17426" x="4703763" y="5040313"/>
          <p14:tracePt t="17432" x="4757738" y="5013325"/>
          <p14:tracePt t="17441" x="4821238" y="5003800"/>
          <p14:tracePt t="17448" x="4895850" y="4986338"/>
          <p14:tracePt t="17456" x="4959350" y="4967288"/>
          <p14:tracePt t="17464" x="5068888" y="4967288"/>
          <p14:tracePt t="17472" x="5159375" y="4949825"/>
          <p14:tracePt t="17480" x="5297488" y="4940300"/>
          <p14:tracePt t="17490" x="5407025" y="4922838"/>
          <p14:tracePt t="17500" x="5553075" y="4922838"/>
          <p14:tracePt t="17506" x="5699125" y="4913313"/>
          <p14:tracePt t="17519" x="5972175" y="4876800"/>
          <p14:tracePt t="17527" x="6173788" y="4867275"/>
          <p14:tracePt t="17535" x="6300788" y="4848225"/>
          <p14:tracePt t="17542" x="6465888" y="4840288"/>
          <p14:tracePt t="17550" x="6740525" y="4767263"/>
          <p14:tracePt t="17558" x="6886575" y="4748213"/>
          <p14:tracePt t="17566" x="7013575" y="4721225"/>
          <p14:tracePt t="17574" x="7196138" y="4694238"/>
          <p14:tracePt t="17582" x="7342188" y="4657725"/>
          <p14:tracePt t="17590" x="7461250" y="4629150"/>
          <p14:tracePt t="17598" x="7589838" y="4584700"/>
          <p14:tracePt t="17604" x="7634288" y="4575175"/>
          <p14:tracePt t="17613" x="7753350" y="4529138"/>
          <p14:tracePt t="17620" x="7881938" y="4502150"/>
          <p14:tracePt t="17628" x="7999413" y="4465638"/>
          <p14:tracePt t="17636" x="8128000" y="4402138"/>
          <p14:tracePt t="17645" x="8347075" y="4319588"/>
          <p14:tracePt t="17652" x="8483600" y="4273550"/>
          <p14:tracePt t="17660" x="8629650" y="4200525"/>
          <p14:tracePt t="17668" x="8731250" y="4154488"/>
          <p14:tracePt t="17676" x="9032875" y="4064000"/>
          <p14:tracePt t="17684" x="9142413" y="4000500"/>
          <p14:tracePt t="17692" x="9369425" y="3917950"/>
          <p14:tracePt t="17698" x="9515475" y="3871913"/>
          <p14:tracePt t="17708" x="9644063" y="3825875"/>
          <p14:tracePt t="17718" x="9799638" y="3789363"/>
          <p14:tracePt t="17724" x="9926638" y="3752850"/>
          <p14:tracePt t="17734" x="10137775" y="3706813"/>
          <p14:tracePt t="17738" x="10255250" y="3689350"/>
          <p14:tracePt t="17747" x="10383838" y="3662363"/>
          <p14:tracePt t="17753" x="10510838" y="3652838"/>
          <p14:tracePt t="17763" x="10675938" y="3633788"/>
          <p14:tracePt t="17769" x="10785475" y="3625850"/>
          <p14:tracePt t="17778" x="10904538" y="3589338"/>
          <p14:tracePt t="17783" x="11068050" y="3579813"/>
          <p14:tracePt t="17792" x="11141075" y="3560763"/>
          <p14:tracePt t="17800" x="11214100" y="3560763"/>
          <p14:tracePt t="17808" x="11296650" y="3552825"/>
          <p14:tracePt t="17816" x="11369675" y="3552825"/>
          <p14:tracePt t="17824" x="11425238" y="3543300"/>
          <p14:tracePt t="17832" x="11507788" y="3543300"/>
          <p14:tracePt t="17840" x="11561763" y="3524250"/>
          <p14:tracePt t="17848" x="11644313" y="3506788"/>
          <p14:tracePt t="17856" x="11680825" y="3506788"/>
          <p14:tracePt t="17864" x="11734800" y="3506788"/>
          <p14:tracePt t="17869" x="11817350" y="3487738"/>
          <p14:tracePt t="17879" x="11872913" y="3487738"/>
          <p14:tracePt t="17886" x="11945938" y="3479800"/>
          <p14:tracePt t="17896" x="11990388" y="3479800"/>
          <p14:tracePt t="17902" x="12045950" y="3460750"/>
          <p14:tracePt t="17910" x="12072938" y="3451225"/>
          <p14:tracePt t="17918" x="12091988" y="3451225"/>
          <p14:tracePt t="17926" x="12118975" y="3443288"/>
          <p14:tracePt t="17933" x="12165013" y="3433763"/>
          <p14:tracePt t="17942" x="12182475" y="34337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Sample Output</a:t>
            </a:r>
            <a:endParaRPr lang="en-AU" b="1" dirty="0"/>
          </a:p>
        </p:txBody>
      </p:sp>
      <p:pic>
        <p:nvPicPr>
          <p:cNvPr id="1025" name="Picture 4">
            <a:extLst>
              <a:ext uri="{FF2B5EF4-FFF2-40B4-BE49-F238E27FC236}">
                <a16:creationId xmlns:a16="http://schemas.microsoft.com/office/drawing/2014/main" id="{8A51282F-DA54-4EA8-A067-436F723E3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812" y="2253507"/>
            <a:ext cx="10324375" cy="32234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CEAA9F5D-9EA5-4F3D-99DF-B4CF68F5241B}"/>
              </a:ext>
            </a:extLst>
          </p:cNvPr>
          <p:cNvSpPr>
            <a:spLocks noChangeArrowheads="1"/>
          </p:cNvSpPr>
          <p:nvPr/>
        </p:nvSpPr>
        <p:spPr bwMode="auto">
          <a:xfrm>
            <a:off x="739022" y="1103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5">
            <a:extLst>
              <a:ext uri="{FF2B5EF4-FFF2-40B4-BE49-F238E27FC236}">
                <a16:creationId xmlns:a16="http://schemas.microsoft.com/office/drawing/2014/main" id="{ECAE07BC-9893-46F7-BDA3-16C60B80D30A}"/>
              </a:ext>
            </a:extLst>
          </p:cNvPr>
          <p:cNvSpPr>
            <a:spLocks noChangeArrowheads="1"/>
          </p:cNvSpPr>
          <p:nvPr/>
        </p:nvSpPr>
        <p:spPr bwMode="auto">
          <a:xfrm>
            <a:off x="739022" y="3357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6">
            <a:extLst>
              <a:ext uri="{FF2B5EF4-FFF2-40B4-BE49-F238E27FC236}">
                <a16:creationId xmlns:a16="http://schemas.microsoft.com/office/drawing/2014/main" id="{978EBE07-67A8-4ACC-B95B-7C945F735DE2}"/>
              </a:ext>
            </a:extLst>
          </p:cNvPr>
          <p:cNvSpPr>
            <a:spLocks noChangeArrowheads="1"/>
          </p:cNvSpPr>
          <p:nvPr/>
        </p:nvSpPr>
        <p:spPr bwMode="auto">
          <a:xfrm>
            <a:off x="739022" y="499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7">
            <a:extLst>
              <a:ext uri="{FF2B5EF4-FFF2-40B4-BE49-F238E27FC236}">
                <a16:creationId xmlns:a16="http://schemas.microsoft.com/office/drawing/2014/main" id="{D2975267-45BB-42A7-9C12-91CDE9D157C0}"/>
              </a:ext>
            </a:extLst>
          </p:cNvPr>
          <p:cNvSpPr>
            <a:spLocks noChangeArrowheads="1"/>
          </p:cNvSpPr>
          <p:nvPr/>
        </p:nvSpPr>
        <p:spPr bwMode="auto">
          <a:xfrm>
            <a:off x="739022" y="6532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3" name="Audio 2">
            <a:hlinkClick r:id="" action="ppaction://media"/>
            <a:extLst>
              <a:ext uri="{FF2B5EF4-FFF2-40B4-BE49-F238E27FC236}">
                <a16:creationId xmlns:a16="http://schemas.microsoft.com/office/drawing/2014/main" id="{FA112C32-300B-43B7-BF5E-9D51D84FDA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436812"/>
      </p:ext>
    </p:extLst>
  </p:cSld>
  <p:clrMapOvr>
    <a:masterClrMapping/>
  </p:clrMapOvr>
  <mc:AlternateContent xmlns:mc="http://schemas.openxmlformats.org/markup-compatibility/2006" xmlns:p14="http://schemas.microsoft.com/office/powerpoint/2010/main">
    <mc:Choice Requires="p14">
      <p:transition spd="slow" p14:dur="2000" advTm="11657"/>
    </mc:Choice>
    <mc:Fallback xmlns="">
      <p:transition spd="slow" advTm="11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30" x="11726863" y="2886075"/>
          <p14:tracePt t="342" x="11607800" y="2849563"/>
          <p14:tracePt t="353" x="11287125" y="2747963"/>
          <p14:tracePt t="359" x="11060113" y="2684463"/>
          <p14:tracePt t="362" x="10868025" y="2620963"/>
          <p14:tracePt t="372" x="10483850" y="2484438"/>
          <p14:tracePt t="377" x="10356850" y="2455863"/>
          <p14:tracePt t="384" x="10145713" y="2401888"/>
          <p14:tracePt t="393" x="9972675" y="2346325"/>
          <p14:tracePt t="402" x="9734550" y="2292350"/>
          <p14:tracePt t="411" x="9551988" y="2265363"/>
          <p14:tracePt t="420" x="9442450" y="2236788"/>
          <p14:tracePt t="426" x="9259888" y="2200275"/>
          <p14:tracePt t="437" x="9040813" y="2136775"/>
          <p14:tracePt t="443" x="8877300" y="2109788"/>
          <p14:tracePt t="446" x="8694738" y="2063750"/>
          <p14:tracePt t="455" x="8629650" y="2046288"/>
          <p14:tracePt t="463" x="8483600" y="1990725"/>
          <p14:tracePt t="471" x="8420100" y="1973263"/>
          <p14:tracePt t="479" x="8310563" y="1944688"/>
          <p14:tracePt t="487" x="8228013" y="1935163"/>
          <p14:tracePt t="495" x="8137525" y="1917700"/>
          <p14:tracePt t="503" x="8091488" y="1917700"/>
          <p14:tracePt t="511" x="8027988" y="1908175"/>
          <p14:tracePt t="519" x="7962900" y="1898650"/>
          <p14:tracePt t="526" x="7853363" y="1881188"/>
          <p14:tracePt t="535" x="7826375" y="1871663"/>
          <p14:tracePt t="540" x="7753350" y="1862138"/>
          <p14:tracePt t="549" x="7653338" y="1835150"/>
          <p14:tracePt t="558" x="7580313" y="1825625"/>
          <p14:tracePt t="565" x="7553325" y="1808163"/>
          <p14:tracePt t="575" x="7507288" y="1798638"/>
          <p14:tracePt t="583" x="7451725" y="1789113"/>
          <p14:tracePt t="592" x="7415213" y="1781175"/>
          <p14:tracePt t="601" x="7388225" y="1781175"/>
          <p14:tracePt t="608" x="7361238" y="1771650"/>
          <p14:tracePt t="613" x="7315200" y="1762125"/>
          <p14:tracePt t="621" x="7288213" y="1762125"/>
          <p14:tracePt t="627" x="7259638" y="1762125"/>
          <p14:tracePt t="638" x="7215188" y="1744663"/>
          <p14:tracePt t="647" x="7186613" y="1744663"/>
          <p14:tracePt t="655" x="7169150" y="1744663"/>
          <p14:tracePt t="659" x="7142163" y="1744663"/>
          <p14:tracePt t="669" x="7123113" y="1744663"/>
          <p14:tracePt t="675" x="7077075" y="1735138"/>
          <p14:tracePt t="683" x="7040563" y="1735138"/>
          <p14:tracePt t="692" x="7023100" y="1735138"/>
          <p14:tracePt t="699" x="6977063" y="1725613"/>
          <p14:tracePt t="707" x="6950075" y="1716088"/>
          <p14:tracePt t="712" x="6923088" y="1716088"/>
          <p14:tracePt t="723" x="6904038" y="1716088"/>
          <p14:tracePt t="732" x="6858000" y="1698625"/>
          <p14:tracePt t="740" x="6840538" y="1698625"/>
          <p14:tracePt t="745" x="6821488" y="1698625"/>
          <p14:tracePt t="753" x="6794500" y="1689100"/>
          <p14:tracePt t="762" x="6767513" y="1689100"/>
          <p14:tracePt t="769" x="6721475" y="1689100"/>
          <p14:tracePt t="776" x="6694488" y="1679575"/>
          <p14:tracePt t="785" x="6667500" y="1679575"/>
          <p14:tracePt t="793" x="6648450" y="1662113"/>
          <p14:tracePt t="799" x="6602413" y="1662113"/>
          <p14:tracePt t="807" x="6584950" y="1662113"/>
          <p14:tracePt t="817" x="6565900" y="1662113"/>
          <p14:tracePt t="827" x="6548438" y="1662113"/>
          <p14:tracePt t="841" x="6511925" y="1662113"/>
          <p14:tracePt t="850" x="6475413" y="1662113"/>
          <p14:tracePt t="856" x="6438900" y="1671638"/>
          <p14:tracePt t="864" x="6365875" y="1671638"/>
          <p14:tracePt t="871" x="6300788" y="1679575"/>
          <p14:tracePt t="879" x="6210300" y="1679575"/>
          <p14:tracePt t="885" x="6118225" y="1689100"/>
          <p14:tracePt t="892" x="5981700" y="1725613"/>
          <p14:tracePt t="906" x="5854700" y="1735138"/>
          <p14:tracePt t="912" x="5781675" y="1752600"/>
          <p14:tracePt t="921" x="5662613" y="1781175"/>
          <p14:tracePt t="927" x="5607050" y="1781175"/>
          <p14:tracePt t="935" x="5516563" y="1789113"/>
          <p14:tracePt t="942" x="5470525" y="1798638"/>
          <p14:tracePt t="949" x="5397500" y="1825625"/>
          <p14:tracePt t="957" x="5314950" y="1844675"/>
          <p14:tracePt t="965" x="5205413" y="1871663"/>
          <p14:tracePt t="972" x="5141913" y="1908175"/>
          <p14:tracePt t="979" x="5059363" y="1917700"/>
          <p14:tracePt t="1001" x="5005388" y="1944688"/>
          <p14:tracePt t="1003" x="4986338" y="1954213"/>
          <p14:tracePt t="1011" x="4959350" y="1954213"/>
          <p14:tracePt t="1020" x="4949825" y="1954213"/>
          <p14:tracePt t="1030" x="4940300" y="1954213"/>
          <p14:tracePt t="1041" x="4932363" y="1963738"/>
          <p14:tracePt t="1046" x="4913313" y="1973263"/>
          <p14:tracePt t="1050" x="4895850" y="1981200"/>
          <p14:tracePt t="1059" x="4876800" y="1990725"/>
          <p14:tracePt t="1068" x="4830763" y="2017713"/>
          <p14:tracePt t="1076" x="4813300" y="2027238"/>
          <p14:tracePt t="1081" x="4794250" y="2036763"/>
          <p14:tracePt t="1090" x="4776788" y="2046288"/>
          <p14:tracePt t="1097" x="4757738" y="2054225"/>
          <p14:tracePt t="1105" x="4740275" y="2063750"/>
          <p14:tracePt t="1113" x="4740275" y="2073275"/>
          <p14:tracePt t="1121" x="4721225" y="2082800"/>
          <p14:tracePt t="1129" x="4711700" y="2082800"/>
          <p14:tracePt t="1138" x="4703763" y="2090738"/>
          <p14:tracePt t="1144" x="4694238" y="2100263"/>
          <p14:tracePt t="1153" x="4667250" y="2119313"/>
          <p14:tracePt t="1161" x="4638675" y="2146300"/>
          <p14:tracePt t="1169" x="4621213" y="2155825"/>
          <p14:tracePt t="1175" x="4602163" y="2182813"/>
          <p14:tracePt t="1183" x="4584700" y="2192338"/>
          <p14:tracePt t="1191" x="4565650" y="2209800"/>
          <p14:tracePt t="1199" x="4548188" y="2236788"/>
          <p14:tracePt t="1207" x="4529138" y="2265363"/>
          <p14:tracePt t="1215" x="4521200" y="2282825"/>
          <p14:tracePt t="1223" x="4492625" y="2292350"/>
          <p14:tracePt t="1229" x="4492625" y="2301875"/>
          <p14:tracePt t="1237" x="4475163" y="2309813"/>
          <p14:tracePt t="1245" x="4465638" y="2338388"/>
          <p14:tracePt t="1254" x="4438650" y="2365375"/>
          <p14:tracePt t="1261" x="4429125" y="2382838"/>
          <p14:tracePt t="1269" x="4402138" y="2411413"/>
          <p14:tracePt t="1277" x="4383088" y="2438400"/>
          <p14:tracePt t="1285" x="4375150" y="2455863"/>
          <p14:tracePt t="1293" x="4365625" y="2474913"/>
          <p14:tracePt t="1301" x="4356100" y="2492375"/>
          <p14:tracePt t="1311" x="4346575" y="2511425"/>
          <p14:tracePt t="1321" x="4338638" y="2528888"/>
          <p14:tracePt t="1329" x="4329113" y="2547938"/>
          <p14:tracePt t="1334" x="4319588" y="2565400"/>
          <p14:tracePt t="1341" x="4310063" y="2584450"/>
          <p14:tracePt t="1347" x="4302125" y="2601913"/>
          <p14:tracePt t="1354" x="4292600" y="2630488"/>
          <p14:tracePt t="1362" x="4273550" y="2647950"/>
          <p14:tracePt t="1371" x="4273550" y="2684463"/>
          <p14:tracePt t="1378" x="4273550" y="2747963"/>
          <p14:tracePt t="1387" x="4273550" y="2820988"/>
          <p14:tracePt t="1395" x="4256088" y="2886075"/>
          <p14:tracePt t="1400" x="4256088" y="2976563"/>
          <p14:tracePt t="1409" x="4256088" y="3122613"/>
          <p14:tracePt t="1417" x="4256088" y="3251200"/>
          <p14:tracePt t="1425" x="4256088" y="3360738"/>
          <p14:tracePt t="1433" x="4256088" y="3433763"/>
          <p14:tracePt t="1440" x="4256088" y="3506788"/>
          <p14:tracePt t="1449" x="4265613" y="3570288"/>
          <p14:tracePt t="1459" x="4265613" y="3597275"/>
          <p14:tracePt t="1467" x="4283075" y="3652838"/>
          <p14:tracePt t="1475" x="4292600" y="3698875"/>
          <p14:tracePt t="1485" x="4310063" y="3725863"/>
          <p14:tracePt t="1493" x="4319588" y="3779838"/>
          <p14:tracePt t="1496" x="4329113" y="3816350"/>
          <p14:tracePt t="1505" x="4346575" y="3852863"/>
          <p14:tracePt t="1510" x="4356100" y="3889375"/>
          <p14:tracePt t="1519" x="4383088" y="3917950"/>
          <p14:tracePt t="1526" x="4411663" y="3944938"/>
          <p14:tracePt t="1535" x="4419600" y="3954463"/>
          <p14:tracePt t="1543" x="4438650" y="3963988"/>
          <p14:tracePt t="1550" x="4448175" y="3971925"/>
          <p14:tracePt t="1573" x="4456113" y="3971925"/>
          <p14:tracePt t="1581" x="4465638" y="3971925"/>
          <p14:tracePt t="1589" x="4484688" y="3971925"/>
          <p14:tracePt t="1605" x="4521200" y="3963988"/>
          <p14:tracePt t="1612" x="4557713" y="3935413"/>
          <p14:tracePt t="1621" x="4602163" y="3881438"/>
          <p14:tracePt t="1629" x="4667250" y="3844925"/>
          <p14:tracePt t="1637" x="4684713" y="3825875"/>
          <p14:tracePt t="1645" x="4730750" y="3789363"/>
          <p14:tracePt t="1653" x="4830763" y="3706813"/>
          <p14:tracePt t="1661" x="4886325" y="3652838"/>
          <p14:tracePt t="1668" x="4922838" y="3606800"/>
          <p14:tracePt t="1677" x="4940300" y="3579813"/>
          <p14:tracePt t="1687" x="4986338" y="3543300"/>
          <p14:tracePt t="1693" x="4995863" y="3516313"/>
          <p14:tracePt t="1702" x="5005388" y="3443288"/>
          <p14:tracePt t="1710" x="5013325" y="3424238"/>
          <p14:tracePt t="1717" x="5013325" y="3397250"/>
          <p14:tracePt t="1725" x="5013325" y="3351213"/>
          <p14:tracePt t="1731" x="5022850" y="3314700"/>
          <p14:tracePt t="1738" x="5022850" y="3278188"/>
          <p14:tracePt t="1747" x="5022850" y="3251200"/>
          <p14:tracePt t="1753" x="5022850" y="3224213"/>
          <p14:tracePt t="1761" x="5022850" y="3195638"/>
          <p14:tracePt t="1769" x="5022850" y="3178175"/>
          <p14:tracePt t="1777" x="5022850" y="3159125"/>
          <p14:tracePt t="1785" x="5022850" y="3141663"/>
          <p14:tracePt t="1793" x="5013325" y="3122613"/>
          <p14:tracePt t="1801" x="4995863" y="3078163"/>
          <p14:tracePt t="1808" x="4976813" y="3049588"/>
          <p14:tracePt t="1815" x="4949825" y="3032125"/>
          <p14:tracePt t="1823" x="4932363" y="3013075"/>
          <p14:tracePt t="1830" x="4913313" y="2986088"/>
          <p14:tracePt t="1838" x="4913313" y="2968625"/>
          <p14:tracePt t="1847" x="4903788" y="2968625"/>
          <p14:tracePt t="1855" x="4895850" y="2959100"/>
          <p14:tracePt t="1863" x="4886325" y="2949575"/>
          <p14:tracePt t="1870" x="4876800" y="2940050"/>
          <p14:tracePt t="1879" x="4867275" y="2930525"/>
          <p14:tracePt t="1887" x="4840288" y="2922588"/>
          <p14:tracePt t="1895" x="4830763" y="2913063"/>
          <p14:tracePt t="1902" x="4813300" y="2913063"/>
          <p14:tracePt t="1911" x="4803775" y="2913063"/>
          <p14:tracePt t="1936" x="4794250" y="2913063"/>
          <p14:tracePt t="1943" x="4784725" y="2913063"/>
          <p14:tracePt t="1952" x="4776788" y="2913063"/>
          <p14:tracePt t="1958" x="4767263" y="2913063"/>
          <p14:tracePt t="1966" x="4740275" y="2922588"/>
          <p14:tracePt t="1973" x="4721225" y="2930525"/>
          <p14:tracePt t="1981" x="4703763" y="2940050"/>
          <p14:tracePt t="1987" x="4703763" y="2949575"/>
          <p14:tracePt t="1995" x="4675188" y="2959100"/>
          <p14:tracePt t="2002" x="4657725" y="2968625"/>
          <p14:tracePt t="2010" x="4611688" y="2986088"/>
          <p14:tracePt t="2019" x="4584700" y="3013075"/>
          <p14:tracePt t="2027" x="4557713" y="3032125"/>
          <p14:tracePt t="2035" x="4521200" y="3041650"/>
          <p14:tracePt t="2043" x="4484688" y="3059113"/>
          <p14:tracePt t="2051" x="4465638" y="3068638"/>
          <p14:tracePt t="2059" x="4438650" y="3078163"/>
          <p14:tracePt t="2069" x="4438650" y="3086100"/>
          <p14:tracePt t="2075" x="4429125" y="3105150"/>
          <p14:tracePt t="2081" x="4429125" y="3114675"/>
          <p14:tracePt t="2089" x="4419600" y="3114675"/>
          <p14:tracePt t="2097" x="4419600" y="3122613"/>
          <p14:tracePt t="2295" x="4392613" y="3122613"/>
          <p14:tracePt t="2303" x="4375150" y="3122613"/>
          <p14:tracePt t="2312" x="4346575" y="3122613"/>
          <p14:tracePt t="2321" x="4310063" y="3114675"/>
          <p14:tracePt t="2326" x="4229100" y="3078163"/>
          <p14:tracePt t="2335" x="4146550" y="3059113"/>
          <p14:tracePt t="2342" x="4073525" y="3049588"/>
          <p14:tracePt t="2347" x="4008438" y="3041650"/>
          <p14:tracePt t="2355" x="3954463" y="3022600"/>
          <p14:tracePt t="2363" x="3871913" y="2995613"/>
          <p14:tracePt t="2371" x="3781425" y="2968625"/>
          <p14:tracePt t="2379" x="3735388" y="2959100"/>
          <p14:tracePt t="2387" x="3625850" y="2913063"/>
          <p14:tracePt t="2395" x="3562350" y="2903538"/>
          <p14:tracePt t="2403" x="3479800" y="2876550"/>
          <p14:tracePt t="2411" x="3452813" y="2867025"/>
          <p14:tracePt t="2419" x="3397250" y="2857500"/>
          <p14:tracePt t="2427" x="3314700" y="2849563"/>
          <p14:tracePt t="2434" x="3278188" y="2830513"/>
          <p14:tracePt t="2441" x="3251200" y="2830513"/>
          <p14:tracePt t="2449" x="3214688" y="2820988"/>
          <p14:tracePt t="2457" x="3195638" y="2820988"/>
          <p14:tracePt t="2465" x="3195638" y="2813050"/>
          <p14:tracePt t="2481" x="3187700" y="2813050"/>
          <p14:tracePt t="2489" x="3178175" y="2813050"/>
          <p14:tracePt t="2497" x="3168650" y="2813050"/>
          <p14:tracePt t="2505" x="3159125" y="2813050"/>
          <p14:tracePt t="2513" x="3141663" y="2813050"/>
          <p14:tracePt t="2519" x="3114675" y="2813050"/>
          <p14:tracePt t="2527" x="3095625" y="2813050"/>
          <p14:tracePt t="2535" x="3086100" y="2813050"/>
          <p14:tracePt t="2559" x="3078163" y="2813050"/>
          <p14:tracePt t="2567" x="3068638" y="2813050"/>
          <p14:tracePt t="2584" x="3059113" y="2813050"/>
          <p14:tracePt t="2591" x="3049588" y="2813050"/>
          <p14:tracePt t="2598" x="3041650" y="2813050"/>
          <p14:tracePt t="2605" x="3032125" y="2820988"/>
          <p14:tracePt t="2621" x="3022600" y="2820988"/>
          <p14:tracePt t="2629" x="3013075" y="2820988"/>
          <p14:tracePt t="2645" x="3005138" y="2820988"/>
          <p14:tracePt t="2653" x="2986088" y="2820988"/>
          <p14:tracePt t="2661" x="2976563" y="2820988"/>
          <p14:tracePt t="2669" x="2949575" y="2820988"/>
          <p14:tracePt t="2676" x="2932113" y="2820988"/>
          <p14:tracePt t="2685" x="2922588" y="2820988"/>
          <p14:tracePt t="2692" x="2895600" y="2830513"/>
          <p14:tracePt t="2701" x="2886075" y="2830513"/>
          <p14:tracePt t="2706" x="2867025" y="2830513"/>
          <p14:tracePt t="2728" x="2859088" y="2830513"/>
          <p14:tracePt t="2742" x="2849563" y="2830513"/>
          <p14:tracePt t="2752" x="2840038" y="2830513"/>
          <p14:tracePt t="2758" x="2830513" y="2840038"/>
          <p14:tracePt t="2763" x="2822575" y="2840038"/>
          <p14:tracePt t="2770" x="2794000" y="2840038"/>
          <p14:tracePt t="2785" x="2776538" y="2840038"/>
          <p14:tracePt t="2795" x="2767013" y="2840038"/>
          <p14:tracePt t="3217" x="2776538" y="2840038"/>
          <p14:tracePt t="3232" x="2786063" y="2840038"/>
          <p14:tracePt t="3239" x="2786063" y="2830513"/>
          <p14:tracePt t="3255" x="2794000" y="2830513"/>
          <p14:tracePt t="3279" x="2822575" y="2830513"/>
          <p14:tracePt t="3287" x="2840038" y="2830513"/>
          <p14:tracePt t="3295" x="2859088" y="2820988"/>
          <p14:tracePt t="3303" x="2886075" y="2813050"/>
          <p14:tracePt t="3309" x="2903538" y="2803525"/>
          <p14:tracePt t="3317" x="2949575" y="2784475"/>
          <p14:tracePt t="3325" x="2976563" y="2776538"/>
          <p14:tracePt t="3334" x="3013075" y="2767013"/>
          <p14:tracePt t="3341" x="3041650" y="2747963"/>
          <p14:tracePt t="3348" x="3086100" y="2740025"/>
          <p14:tracePt t="3357" x="3095625" y="2740025"/>
          <p14:tracePt t="3365" x="3105150" y="2730500"/>
          <p14:tracePt t="3373" x="3114675" y="2730500"/>
          <p14:tracePt t="3381" x="3122613" y="2730500"/>
          <p14:tracePt t="3389" x="3132138" y="2730500"/>
          <p14:tracePt t="3396" x="3141663" y="2730500"/>
          <p14:tracePt t="3403" x="3151188" y="2730500"/>
          <p14:tracePt t="3411" x="3159125" y="2730500"/>
          <p14:tracePt t="3419" x="3168650" y="2730500"/>
          <p14:tracePt t="3427" x="3187700" y="2720975"/>
          <p14:tracePt t="3435" x="3205163" y="2720975"/>
          <p14:tracePt t="3443" x="3214688" y="2720975"/>
          <p14:tracePt t="3452" x="3232150" y="2711450"/>
          <p14:tracePt t="3459" x="3241675" y="2711450"/>
          <p14:tracePt t="3467" x="3251200" y="2711450"/>
          <p14:tracePt t="3475" x="3260725" y="2711450"/>
          <p14:tracePt t="3481" x="3270250" y="2711450"/>
          <p14:tracePt t="3499" x="3278188" y="2711450"/>
          <p14:tracePt t="3508" x="3278188" y="2703513"/>
          <p14:tracePt t="3532" x="3287713" y="2703513"/>
          <p14:tracePt t="3555" x="3297238" y="2703513"/>
          <p14:tracePt t="3562" x="3306763" y="2703513"/>
          <p14:tracePt t="3577" x="3314700" y="2703513"/>
          <p14:tracePt t="3592" x="3333750" y="2703513"/>
          <p14:tracePt t="3599" x="3343275" y="2703513"/>
          <p14:tracePt t="3607" x="3370263" y="2703513"/>
          <p14:tracePt t="3615" x="3387725" y="2703513"/>
          <p14:tracePt t="3623" x="3406775" y="2703513"/>
          <p14:tracePt t="3631" x="3424238" y="2703513"/>
          <p14:tracePt t="3639" x="3452813" y="2711450"/>
          <p14:tracePt t="3646" x="3497263" y="2711450"/>
          <p14:tracePt t="3653" x="3533775" y="2720975"/>
          <p14:tracePt t="3661" x="3562350" y="2730500"/>
          <p14:tracePt t="3669" x="3625850" y="2740025"/>
          <p14:tracePt t="3677" x="3652838" y="2740025"/>
          <p14:tracePt t="3687" x="3671888" y="2747963"/>
          <p14:tracePt t="3696" x="3689350" y="2757488"/>
          <p14:tracePt t="3702" x="3735388" y="2776538"/>
          <p14:tracePt t="3709" x="3752850" y="2784475"/>
          <p14:tracePt t="3717" x="3771900" y="2803525"/>
          <p14:tracePt t="3725" x="3789363" y="2813050"/>
          <p14:tracePt t="3734" x="3808413" y="2820988"/>
          <p14:tracePt t="3739" x="3825875" y="2820988"/>
          <p14:tracePt t="3747" x="3854450" y="2830513"/>
          <p14:tracePt t="3755" x="3881438" y="2840038"/>
          <p14:tracePt t="3763" x="3898900" y="2849563"/>
          <p14:tracePt t="3770" x="3935413" y="2857500"/>
          <p14:tracePt t="3779" x="3963988" y="2867025"/>
          <p14:tracePt t="3787" x="3990975" y="2886075"/>
          <p14:tracePt t="3795" x="4008438" y="2886075"/>
          <p14:tracePt t="3803" x="4008438" y="2894013"/>
          <p14:tracePt t="3810" x="4017963" y="2894013"/>
          <p14:tracePt t="3857" x="4027488" y="2894013"/>
          <p14:tracePt t="4055" x="4027488" y="2903538"/>
          <p14:tracePt t="4071" x="4017963" y="2903538"/>
          <p14:tracePt t="4080" x="4000500" y="2922588"/>
          <p14:tracePt t="4086" x="3990975" y="2922588"/>
          <p14:tracePt t="4093" x="3981450" y="2922588"/>
          <p14:tracePt t="4102" x="3944938" y="2930525"/>
          <p14:tracePt t="4106" x="3917950" y="2930525"/>
          <p14:tracePt t="4115" x="3890963" y="2930525"/>
          <p14:tracePt t="4123" x="3871913" y="2930525"/>
          <p14:tracePt t="4131" x="3835400" y="2930525"/>
          <p14:tracePt t="4139" x="3789363" y="2930525"/>
          <p14:tracePt t="4147" x="3771900" y="2930525"/>
          <p14:tracePt t="4155" x="3744913" y="2930525"/>
          <p14:tracePt t="4163" x="3698875" y="2930525"/>
          <p14:tracePt t="4170" x="3689350" y="2930525"/>
          <p14:tracePt t="4179" x="3652838" y="2930525"/>
          <p14:tracePt t="4186" x="3625850" y="2930525"/>
          <p14:tracePt t="4193" x="3598863" y="2930525"/>
          <p14:tracePt t="4201" x="3589338" y="2930525"/>
          <p14:tracePt t="4208" x="3570288" y="2930525"/>
          <p14:tracePt t="4217" x="3552825" y="2930525"/>
          <p14:tracePt t="4225" x="3543300" y="2930525"/>
          <p14:tracePt t="4233" x="3533775" y="2930525"/>
          <p14:tracePt t="4240" x="3516313" y="2930525"/>
          <p14:tracePt t="4249" x="3479800" y="2913063"/>
          <p14:tracePt t="4259" x="3460750" y="2913063"/>
          <p14:tracePt t="4267" x="3433763" y="2913063"/>
          <p14:tracePt t="4275" x="3406775" y="2903538"/>
          <p14:tracePt t="4281" x="3360738" y="2903538"/>
          <p14:tracePt t="4289" x="3333750" y="2903538"/>
          <p14:tracePt t="4296" x="3297238" y="2894013"/>
          <p14:tracePt t="4304" x="3232150" y="2894013"/>
          <p14:tracePt t="4311" x="3205163" y="2886075"/>
          <p14:tracePt t="4318" x="3178175" y="2886075"/>
          <p14:tracePt t="4327" x="3122613" y="2886075"/>
          <p14:tracePt t="4335" x="3095625" y="2886075"/>
          <p14:tracePt t="4342" x="3068638" y="2886075"/>
          <p14:tracePt t="4351" x="3022600" y="2886075"/>
          <p14:tracePt t="4357" x="2968625" y="2886075"/>
          <p14:tracePt t="4366" x="2940050" y="2886075"/>
          <p14:tracePt t="4372" x="2913063" y="2886075"/>
          <p14:tracePt t="4381" x="2859088" y="2886075"/>
          <p14:tracePt t="4389" x="2813050" y="2886075"/>
          <p14:tracePt t="4397" x="2786063" y="2886075"/>
          <p14:tracePt t="4405" x="2740025" y="2867025"/>
          <p14:tracePt t="4415" x="2713038" y="2867025"/>
          <p14:tracePt t="4423" x="2693988" y="2867025"/>
          <p14:tracePt t="4431" x="2684463" y="2867025"/>
          <p14:tracePt t="4446" x="2676525" y="2867025"/>
          <p14:tracePt t="4451" x="2667000" y="2867025"/>
          <p14:tracePt t="4539" x="2667000" y="2857500"/>
          <p14:tracePt t="4596" x="2667000" y="2849563"/>
          <p14:tracePt t="4618" x="2667000" y="2840038"/>
          <p14:tracePt t="4657" x="2667000" y="2830513"/>
          <p14:tracePt t="4697" x="2676525" y="2820988"/>
          <p14:tracePt t="4743" x="2684463" y="2820988"/>
          <p14:tracePt t="4752" x="2693988" y="2813050"/>
          <p14:tracePt t="4759" x="2703513" y="2813050"/>
          <p14:tracePt t="4768" x="2720975" y="2794000"/>
          <p14:tracePt t="4773" x="2730500" y="2794000"/>
          <p14:tracePt t="4782" x="2749550" y="2794000"/>
          <p14:tracePt t="4787" x="2767013" y="2776538"/>
          <p14:tracePt t="4797" x="2776538" y="2776538"/>
          <p14:tracePt t="4821" x="2786063" y="2776538"/>
          <p14:tracePt t="4828" x="2794000" y="2776538"/>
          <p14:tracePt t="4836" x="2803525" y="2767013"/>
          <p14:tracePt t="4843" x="2813050" y="2767013"/>
          <p14:tracePt t="4851" x="2822575" y="2767013"/>
          <p14:tracePt t="4860" x="2830513" y="2767013"/>
          <p14:tracePt t="4876" x="2849563" y="2767013"/>
          <p14:tracePt t="4882" x="2859088" y="2767013"/>
          <p14:tracePt t="4889" x="2867025" y="2767013"/>
          <p14:tracePt t="4897" x="2886075" y="2767013"/>
          <p14:tracePt t="4904" x="2895600" y="2767013"/>
          <p14:tracePt t="4913" x="2903538" y="2767013"/>
          <p14:tracePt t="4921" x="2913063" y="2767013"/>
          <p14:tracePt t="4928" x="2932113" y="2767013"/>
          <p14:tracePt t="4937" x="2959100" y="2767013"/>
          <p14:tracePt t="4952" x="2968625" y="2767013"/>
          <p14:tracePt t="4959" x="2976563" y="2767013"/>
          <p14:tracePt t="4975" x="2986088" y="2767013"/>
          <p14:tracePt t="4991" x="2995613" y="2757488"/>
          <p14:tracePt t="5023" x="3005138" y="2757488"/>
          <p14:tracePt t="5045" x="3013075" y="2757488"/>
          <p14:tracePt t="5061" x="3022600" y="2757488"/>
          <p14:tracePt t="5088" x="3032125" y="2757488"/>
          <p14:tracePt t="5102" x="3049588" y="2757488"/>
          <p14:tracePt t="5117" x="3059113" y="2757488"/>
          <p14:tracePt t="5133" x="3059113" y="2747963"/>
          <p14:tracePt t="5148" x="3068638" y="2747963"/>
          <p14:tracePt t="5163" x="3086100" y="2747963"/>
          <p14:tracePt t="5171" x="3095625" y="2747963"/>
          <p14:tracePt t="5178" x="3105150" y="2747963"/>
          <p14:tracePt t="5187" x="3122613" y="2747963"/>
          <p14:tracePt t="5195" x="3122613" y="2740025"/>
          <p14:tracePt t="5203" x="3141663" y="2740025"/>
          <p14:tracePt t="5211" x="3159125" y="2740025"/>
          <p14:tracePt t="5221" x="3168650" y="2740025"/>
          <p14:tracePt t="5236" x="3187700" y="2740025"/>
          <p14:tracePt t="5244" x="3195638" y="2730500"/>
          <p14:tracePt t="5252" x="3205163" y="2730500"/>
          <p14:tracePt t="5258" x="3214688" y="2730500"/>
          <p14:tracePt t="5271" x="3224213" y="2730500"/>
          <p14:tracePt t="5275" x="3241675" y="2730500"/>
          <p14:tracePt t="5281" x="3260725" y="2730500"/>
          <p14:tracePt t="5289" x="3270250" y="2730500"/>
          <p14:tracePt t="5296" x="3278188" y="2730500"/>
          <p14:tracePt t="5305" x="3287713" y="2730500"/>
          <p14:tracePt t="5311" x="3297238" y="2730500"/>
          <p14:tracePt t="5319" x="3306763" y="2730500"/>
          <p14:tracePt t="5327" x="3314700" y="2730500"/>
          <p14:tracePt t="5335" x="3324225" y="2730500"/>
          <p14:tracePt t="5351" x="3351213" y="2730500"/>
          <p14:tracePt t="5358" x="3360738" y="2730500"/>
          <p14:tracePt t="5375" x="3379788" y="2730500"/>
          <p14:tracePt t="5382" x="3387725" y="2730500"/>
          <p14:tracePt t="5391" x="3406775" y="2730500"/>
          <p14:tracePt t="5399" x="3424238" y="2730500"/>
          <p14:tracePt t="5407" x="3443288" y="2730500"/>
          <p14:tracePt t="5415" x="3460750" y="2730500"/>
          <p14:tracePt t="5422" x="3470275" y="2730500"/>
          <p14:tracePt t="5430" x="3479800" y="2730500"/>
          <p14:tracePt t="5436" x="3489325" y="2730500"/>
          <p14:tracePt t="5445" x="3497263" y="2730500"/>
          <p14:tracePt t="5452" x="3506788" y="2730500"/>
          <p14:tracePt t="5463" x="3516313" y="2730500"/>
          <p14:tracePt t="5471" x="3525838" y="2730500"/>
          <p14:tracePt t="5478" x="3533775" y="2730500"/>
          <p14:tracePt t="5483" x="3543300" y="2730500"/>
          <p14:tracePt t="5500" x="3552825" y="2730500"/>
          <p14:tracePt t="5507" x="3562350" y="2730500"/>
          <p14:tracePt t="5524" x="3570288" y="2730500"/>
          <p14:tracePt t="5532" x="3579813" y="2730500"/>
          <p14:tracePt t="5539" x="3589338" y="2730500"/>
          <p14:tracePt t="5554" x="3598863" y="2730500"/>
          <p14:tracePt t="5561" x="3606800" y="2730500"/>
          <p14:tracePt t="5569" x="3616325" y="2730500"/>
          <p14:tracePt t="5585" x="3625850" y="2730500"/>
          <p14:tracePt t="5617" x="3643313" y="2730500"/>
          <p14:tracePt t="5625" x="3652838" y="2730500"/>
          <p14:tracePt t="5641" x="3662363" y="2730500"/>
          <p14:tracePt t="5647" x="3679825" y="2730500"/>
          <p14:tracePt t="5655" x="3689350" y="2730500"/>
          <p14:tracePt t="5664" x="3708400" y="2730500"/>
          <p14:tracePt t="5673" x="3716338" y="2730500"/>
          <p14:tracePt t="5681" x="3735388" y="2730500"/>
          <p14:tracePt t="5696" x="3744913" y="2730500"/>
          <p14:tracePt t="5703" x="3752850" y="2730500"/>
          <p14:tracePt t="5711" x="3762375" y="2730500"/>
          <p14:tracePt t="5719" x="3771900" y="2730500"/>
          <p14:tracePt t="5727" x="3781425" y="2730500"/>
          <p14:tracePt t="5733" x="3789363" y="2730500"/>
          <p14:tracePt t="5749" x="3798888" y="2730500"/>
          <p14:tracePt t="5757" x="3817938" y="2730500"/>
          <p14:tracePt t="5765" x="3844925" y="2730500"/>
          <p14:tracePt t="5773" x="3862388" y="2730500"/>
          <p14:tracePt t="5783" x="3881438" y="2730500"/>
          <p14:tracePt t="5792" x="3898900" y="2730500"/>
          <p14:tracePt t="5799" x="3917950" y="2730500"/>
          <p14:tracePt t="5807" x="3944938" y="2730500"/>
          <p14:tracePt t="5816" x="3963988" y="2740025"/>
          <p14:tracePt t="5822" x="3971925" y="2740025"/>
          <p14:tracePt t="5828" x="3990975" y="2740025"/>
          <p14:tracePt t="5843" x="4000500" y="2740025"/>
          <p14:tracePt t="5851" x="4008438" y="2740025"/>
          <p14:tracePt t="5875" x="4017963" y="2740025"/>
          <p14:tracePt t="5883" x="4027488" y="2740025"/>
          <p14:tracePt t="5899" x="4073525" y="2740025"/>
          <p14:tracePt t="5907" x="4090988" y="2740025"/>
          <p14:tracePt t="5916" x="4110038" y="2740025"/>
          <p14:tracePt t="5920" x="4127500" y="2740025"/>
          <p14:tracePt t="5929" x="4137025" y="2740025"/>
          <p14:tracePt t="5937" x="4146550" y="2740025"/>
          <p14:tracePt t="5945" x="4164013" y="2740025"/>
          <p14:tracePt t="5961" x="4183063" y="2740025"/>
          <p14:tracePt t="5968" x="4192588" y="2740025"/>
          <p14:tracePt t="5979" x="4200525" y="2740025"/>
          <p14:tracePt t="5985" x="4219575" y="2740025"/>
          <p14:tracePt t="5995" x="4229100" y="2740025"/>
          <p14:tracePt t="6010" x="4246563" y="2740025"/>
          <p14:tracePt t="6018" x="4256088" y="2740025"/>
          <p14:tracePt t="6024" x="4265613" y="2740025"/>
          <p14:tracePt t="6035" x="4273550" y="2740025"/>
          <p14:tracePt t="6038" x="4292600" y="2740025"/>
          <p14:tracePt t="6059" x="4302125" y="2740025"/>
          <p14:tracePt t="6065" x="4310063" y="2740025"/>
          <p14:tracePt t="6072" x="4319588" y="2740025"/>
          <p14:tracePt t="6087" x="4329113" y="2740025"/>
          <p14:tracePt t="6103" x="4338638" y="2740025"/>
          <p14:tracePt t="6118" x="4356100" y="2740025"/>
          <p14:tracePt t="6126" x="4356100" y="2730500"/>
          <p14:tracePt t="6150" x="4365625" y="2730500"/>
          <p14:tracePt t="6164" x="4375150" y="2730500"/>
          <p14:tracePt t="6182" x="4383088" y="2730500"/>
          <p14:tracePt t="6188" x="4383088" y="2720975"/>
          <p14:tracePt t="6221" x="4392613" y="2720975"/>
          <p14:tracePt t="6237" x="4402138" y="2703513"/>
          <p14:tracePt t="6260" x="4411663" y="2703513"/>
          <p14:tracePt t="6274" x="4411663" y="2693988"/>
          <p14:tracePt t="6298" x="4419600" y="2693988"/>
          <p14:tracePt t="6330" x="4429125" y="2693988"/>
          <p14:tracePt t="6346" x="4448175" y="2684463"/>
          <p14:tracePt t="6360" x="4456113" y="2684463"/>
          <p14:tracePt t="6368" x="4465638" y="2684463"/>
          <p14:tracePt t="6392" x="4475163" y="2684463"/>
          <p14:tracePt t="6471" x="4484688" y="2684463"/>
          <p14:tracePt t="6496" x="4484688" y="2674938"/>
          <p14:tracePt t="6511" x="4492625" y="2674938"/>
          <p14:tracePt t="6549" x="4502150" y="2674938"/>
          <p14:tracePt t="6565" x="4502150" y="2667000"/>
          <p14:tracePt t="6582" x="4511675" y="2667000"/>
          <p14:tracePt t="6596" x="4521200" y="2667000"/>
          <p14:tracePt t="6634" x="4529138" y="2667000"/>
          <p14:tracePt t="6642" x="4529138" y="2657475"/>
          <p14:tracePt t="6650" x="4538663" y="2657475"/>
          <p14:tracePt t="6674" x="4548188" y="2657475"/>
          <p14:tracePt t="6720" x="4548188" y="2647950"/>
          <p14:tracePt t="6893" x="4557713" y="2647950"/>
          <p14:tracePt t="6955" x="4565650" y="2647950"/>
          <p14:tracePt t="6963" x="4565650" y="2638425"/>
          <p14:tracePt t="6980" x="4575175" y="2638425"/>
          <p14:tracePt t="6993" x="4584700" y="2638425"/>
          <p14:tracePt t="7002" x="4584700" y="2630488"/>
          <p14:tracePt t="7010" x="4594225" y="2630488"/>
          <p14:tracePt t="7025" x="4594225" y="2620963"/>
          <p14:tracePt t="7043" x="4602163" y="2620963"/>
          <p14:tracePt t="7053" x="4611688" y="2620963"/>
          <p14:tracePt t="7065" x="4621213" y="2601913"/>
          <p14:tracePt t="7075" x="4638675" y="2601913"/>
          <p14:tracePt t="7080" x="4648200" y="2601913"/>
          <p14:tracePt t="7087" x="4657725" y="2601913"/>
          <p14:tracePt t="7095" x="4667250" y="2601913"/>
          <p14:tracePt t="7125" x="4667250" y="2593975"/>
          <p14:tracePt t="7133" x="4675188" y="2593975"/>
          <p14:tracePt t="7148" x="4684713" y="2593975"/>
          <p14:tracePt t="7165" x="4694238" y="2593975"/>
          <p14:tracePt t="7181" x="4703763" y="2593975"/>
          <p14:tracePt t="7197" x="4703763" y="2584450"/>
          <p14:tracePt t="7205" x="4711700" y="2584450"/>
          <p14:tracePt t="7269" x="4730750" y="2584450"/>
          <p14:tracePt t="7284" x="4730750" y="2574925"/>
          <p14:tracePt t="7315" x="4740275" y="2574925"/>
          <p14:tracePt t="7331" x="4748213" y="2574925"/>
          <p14:tracePt t="7347" x="4757738" y="2574925"/>
          <p14:tracePt t="7362" x="4767263" y="2574925"/>
          <p14:tracePt t="7379" x="4776788" y="2574925"/>
          <p14:tracePt t="7393" x="4784725" y="2574925"/>
          <p14:tracePt t="7403" x="4794250" y="2565400"/>
          <p14:tracePt t="7409" x="4803775" y="2565400"/>
          <p14:tracePt t="7417" x="4830763" y="2565400"/>
          <p14:tracePt t="7425" x="4840288" y="2565400"/>
          <p14:tracePt t="7431" x="4849813" y="2565400"/>
          <p14:tracePt t="7446" x="4857750" y="2565400"/>
          <p14:tracePt t="7463" x="4867275" y="2565400"/>
          <p14:tracePt t="7479" x="4876800" y="2565400"/>
          <p14:tracePt t="7493" x="4886325" y="2565400"/>
          <p14:tracePt t="7509" x="4895850" y="2565400"/>
          <p14:tracePt t="7525" x="4903788" y="2565400"/>
          <p14:tracePt t="7565" x="4922838" y="2565400"/>
          <p14:tracePt t="7620" x="4932363" y="2565400"/>
          <p14:tracePt t="7740" x="4940300" y="2565400"/>
          <p14:tracePt t="7753" x="4959350" y="2565400"/>
          <p14:tracePt t="7763" x="4968875" y="2565400"/>
          <p14:tracePt t="7775" x="4995863" y="2565400"/>
          <p14:tracePt t="7783" x="5032375" y="2557463"/>
          <p14:tracePt t="7791" x="5059363" y="2557463"/>
          <p14:tracePt t="7799" x="5086350" y="2557463"/>
          <p14:tracePt t="7807" x="5105400" y="2547938"/>
          <p14:tracePt t="7837" x="5078413" y="2547938"/>
          <p14:tracePt t="7845" x="5059363" y="2547938"/>
          <p14:tracePt t="7853" x="5022850" y="2547938"/>
          <p14:tracePt t="7861" x="4976813" y="2547938"/>
          <p14:tracePt t="7868" x="4959350" y="2538413"/>
          <p14:tracePt t="8018" x="4959350" y="2528888"/>
          <p14:tracePt t="8025" x="4959350" y="2520950"/>
          <p14:tracePt t="8036" x="4959350" y="2501900"/>
          <p14:tracePt t="8040" x="4959350" y="2492375"/>
          <p14:tracePt t="8087" x="4949825" y="2492375"/>
          <p14:tracePt t="8095" x="4940300" y="2511425"/>
          <p14:tracePt t="8103" x="4940300" y="2520950"/>
          <p14:tracePt t="8112" x="4932363" y="2528888"/>
          <p14:tracePt t="8121" x="4913313" y="2538413"/>
          <p14:tracePt t="8129" x="4903788" y="2547938"/>
          <p14:tracePt t="8143" x="4903788" y="2557463"/>
          <p14:tracePt t="8159" x="4895850" y="2557463"/>
          <p14:tracePt t="8189" x="4895850" y="2565400"/>
          <p14:tracePt t="8197" x="4895850" y="2574925"/>
          <p14:tracePt t="8205" x="4895850" y="2584450"/>
          <p14:tracePt t="8245" x="4886325" y="2593975"/>
          <p14:tracePt t="8269" x="4876800" y="2593975"/>
          <p14:tracePt t="8489" x="4876800" y="2584450"/>
          <p14:tracePt t="8505" x="4886325" y="2574925"/>
          <p14:tracePt t="8526" x="4886325" y="2565400"/>
          <p14:tracePt t="8534" x="4895850" y="2565400"/>
          <p14:tracePt t="8620" x="4895850" y="2557463"/>
          <p14:tracePt t="8644" x="4903788" y="2557463"/>
          <p14:tracePt t="8707" x="4903788" y="2547938"/>
          <p14:tracePt t="8723" x="4922838" y="2547938"/>
          <p14:tracePt t="8793" x="4922838" y="2557463"/>
          <p14:tracePt t="8800" x="4922838" y="2565400"/>
          <p14:tracePt t="8809" x="4922838" y="2574925"/>
          <p14:tracePt t="8819" x="4922838" y="2593975"/>
          <p14:tracePt t="8823" x="4922838" y="2638425"/>
          <p14:tracePt t="8831" x="4922838" y="2667000"/>
          <p14:tracePt t="8839" x="4903788" y="2693988"/>
          <p14:tracePt t="8848" x="4903788" y="2747963"/>
          <p14:tracePt t="8855" x="4895850" y="2794000"/>
          <p14:tracePt t="8866" x="4895850" y="2849563"/>
          <p14:tracePt t="8876" x="4895850" y="2903538"/>
          <p14:tracePt t="8880" x="4895850" y="2949575"/>
          <p14:tracePt t="8887" x="4895850" y="3013075"/>
          <p14:tracePt t="8902" x="4895850" y="3095625"/>
          <p14:tracePt t="8909" x="4895850" y="3187700"/>
          <p14:tracePt t="8917" x="4895850" y="3224213"/>
          <p14:tracePt t="8925" x="4895850" y="3297238"/>
          <p14:tracePt t="8934" x="4895850" y="3333750"/>
          <p14:tracePt t="8941" x="4895850" y="3387725"/>
          <p14:tracePt t="8949" x="4895850" y="3443288"/>
          <p14:tracePt t="8957" x="4895850" y="3506788"/>
          <p14:tracePt t="8963" x="4895850" y="3579813"/>
          <p14:tracePt t="8971" x="4895850" y="3616325"/>
          <p14:tracePt t="8978" x="4895850" y="3662363"/>
          <p14:tracePt t="8986" x="4895850" y="3716338"/>
          <p14:tracePt t="8995" x="4895850" y="3752850"/>
          <p14:tracePt t="9003" x="4895850" y="3808413"/>
          <p14:tracePt t="9011" x="4895850" y="3835400"/>
          <p14:tracePt t="9018" x="4895850" y="3871913"/>
          <p14:tracePt t="9027" x="4886325" y="3898900"/>
          <p14:tracePt t="9035" x="4886325" y="3954463"/>
          <p14:tracePt t="9042" x="4886325" y="3990975"/>
          <p14:tracePt t="9050" x="4886325" y="4000500"/>
          <p14:tracePt t="9057" x="4886325" y="4027488"/>
          <p14:tracePt t="9064" x="4886325" y="4081463"/>
          <p14:tracePt t="9073" x="4886325" y="4110038"/>
          <p14:tracePt t="9081" x="4886325" y="4127500"/>
          <p14:tracePt t="9089" x="4886325" y="4146550"/>
          <p14:tracePt t="9098" x="4886325" y="4154488"/>
          <p14:tracePt t="9104" x="4886325" y="4173538"/>
          <p14:tracePt t="9113" x="4886325" y="4183063"/>
          <p14:tracePt t="9151" x="4886325" y="4191000"/>
          <p14:tracePt t="9177" x="4886325" y="4200525"/>
          <p14:tracePt t="9206" x="4886325" y="4210050"/>
          <p14:tracePt t="9795" x="4886325" y="4200525"/>
          <p14:tracePt t="9828" x="4886325" y="4191000"/>
          <p14:tracePt t="9905" x="4886325" y="4183063"/>
          <p14:tracePt t="9942" x="4886325" y="4164013"/>
          <p14:tracePt t="10171" x="4886325" y="4154488"/>
          <p14:tracePt t="10319" x="4886325" y="4146550"/>
          <p14:tracePt t="10345" x="4886325" y="4137025"/>
          <p14:tracePt t="10358" x="4886325" y="4127500"/>
          <p14:tracePt t="10366" x="4895850" y="4127500"/>
          <p14:tracePt t="10389" x="4895850" y="4117975"/>
          <p14:tracePt t="10395" x="4913313" y="4117975"/>
          <p14:tracePt t="10411" x="4913313" y="4110038"/>
          <p14:tracePt t="10428" x="4913313" y="4100513"/>
          <p14:tracePt t="10433" x="4922838" y="4100513"/>
          <p14:tracePt t="10441" x="4922838" y="4090988"/>
          <p14:tracePt t="10456" x="4932363" y="4081463"/>
          <p14:tracePt t="10473" x="4932363" y="4073525"/>
          <p14:tracePt t="10481" x="4940300" y="4073525"/>
          <p14:tracePt t="10498" x="4949825" y="4064000"/>
          <p14:tracePt t="10505" x="4949825" y="4054475"/>
          <p14:tracePt t="10514" x="4968875" y="4044950"/>
          <p14:tracePt t="10521" x="4976813" y="4037013"/>
          <p14:tracePt t="10529" x="5013325" y="4027488"/>
          <p14:tracePt t="10535" x="5032375" y="4017963"/>
          <p14:tracePt t="10543" x="5049838" y="4008438"/>
          <p14:tracePt t="10551" x="5068888" y="4000500"/>
          <p14:tracePt t="10559" x="5114925" y="3981450"/>
          <p14:tracePt t="10567" x="5159375" y="3954463"/>
          <p14:tracePt t="10575" x="5195888" y="3935413"/>
          <p14:tracePt t="10583" x="5260975" y="3908425"/>
          <p14:tracePt t="10591" x="5324475" y="3898900"/>
          <p14:tracePt t="10599" x="5387975" y="3852863"/>
          <p14:tracePt t="10607" x="5480050" y="3825875"/>
          <p14:tracePt t="10613" x="5561013" y="3789363"/>
          <p14:tracePt t="10623" x="5908675" y="3716338"/>
          <p14:tracePt t="10631" x="6000750" y="3698875"/>
          <p14:tracePt t="10637" x="6429375" y="3616325"/>
          <p14:tracePt t="10645" x="6648450" y="3570288"/>
          <p14:tracePt t="10653" x="7150100" y="3516313"/>
          <p14:tracePt t="10661" x="7643813" y="3470275"/>
          <p14:tracePt t="10669" x="8064500" y="3451225"/>
          <p14:tracePt t="10677" x="8512175" y="3424238"/>
          <p14:tracePt t="10685" x="8996363" y="3424238"/>
          <p14:tracePt t="10693" x="9196388" y="3414713"/>
          <p14:tracePt t="10701" x="9361488" y="3414713"/>
          <p14:tracePt t="10708" x="9607550" y="3414713"/>
          <p14:tracePt t="10719" x="9817100" y="3378200"/>
          <p14:tracePt t="10725" x="9999663" y="3378200"/>
          <p14:tracePt t="10734" x="10228263" y="3360738"/>
          <p14:tracePt t="10740" x="10474325" y="3333750"/>
          <p14:tracePt t="10746" x="10658475" y="3333750"/>
          <p14:tracePt t="10755" x="10904538" y="3333750"/>
          <p14:tracePt t="10763" x="11315700" y="3333750"/>
          <p14:tracePt t="10771" x="11425238" y="3333750"/>
          <p14:tracePt t="10782" x="11817350" y="3378200"/>
          <p14:tracePt t="10786" x="11999913" y="337820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The Users</a:t>
            </a:r>
            <a:endParaRPr lang="en-AU" b="1" dirty="0"/>
          </a:p>
        </p:txBody>
      </p:sp>
      <p:sp>
        <p:nvSpPr>
          <p:cNvPr id="3" name="Content Placeholder 2">
            <a:extLst>
              <a:ext uri="{FF2B5EF4-FFF2-40B4-BE49-F238E27FC236}">
                <a16:creationId xmlns:a16="http://schemas.microsoft.com/office/drawing/2014/main" id="{FEA048BF-D532-418F-8C54-2F3CF0A3C752}"/>
              </a:ext>
            </a:extLst>
          </p:cNvPr>
          <p:cNvSpPr>
            <a:spLocks noGrp="1"/>
          </p:cNvSpPr>
          <p:nvPr>
            <p:ph idx="1"/>
          </p:nvPr>
        </p:nvSpPr>
        <p:spPr>
          <a:xfrm>
            <a:off x="838200" y="2230617"/>
            <a:ext cx="10515600" cy="3076674"/>
          </a:xfrm>
        </p:spPr>
        <p:txBody>
          <a:bodyPr>
            <a:normAutofit/>
          </a:bodyPr>
          <a:lstStyle/>
          <a:p>
            <a:pPr marL="0" marR="0" indent="0" algn="just">
              <a:lnSpc>
                <a:spcPct val="107000"/>
              </a:lnSpc>
              <a:spcBef>
                <a:spcPts val="0"/>
              </a:spcBef>
              <a:spcAft>
                <a:spcPts val="800"/>
              </a:spcAf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This project can be used by students willing to understand the demand of their profession across different cities of Australia and get a list of recently added jobs. Indirectly it could be used by analysts as an additional tool in their tool kit to get a brief summary of the ever-changing job market.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4BB9DCDE-BFBA-43EA-95F0-D59C9E42D9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3680672"/>
      </p:ext>
    </p:extLst>
  </p:cSld>
  <p:clrMapOvr>
    <a:masterClrMapping/>
  </p:clrMapOvr>
  <mc:AlternateContent xmlns:mc="http://schemas.openxmlformats.org/markup-compatibility/2006" xmlns:p14="http://schemas.microsoft.com/office/powerpoint/2010/main">
    <mc:Choice Requires="p14">
      <p:transition spd="slow" p14:dur="2000" advTm="89202"/>
    </mc:Choice>
    <mc:Fallback xmlns="">
      <p:transition spd="slow" advTm="89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00" x="11990388" y="2803525"/>
          <p14:tracePt t="308" x="11945938" y="2767013"/>
          <p14:tracePt t="316" x="11844338" y="2711450"/>
          <p14:tracePt t="324" x="11744325" y="2667000"/>
          <p14:tracePt t="332" x="11607800" y="2593975"/>
          <p14:tracePt t="338" x="11507788" y="2538413"/>
          <p14:tracePt t="346" x="11406188" y="2474913"/>
          <p14:tracePt t="356" x="11333163" y="2447925"/>
          <p14:tracePt t="362" x="11250613" y="2382838"/>
          <p14:tracePt t="381" x="10941050" y="2209800"/>
          <p14:tracePt t="388" x="10804525" y="2136775"/>
          <p14:tracePt t="397" x="10721975" y="2100263"/>
          <p14:tracePt t="402" x="10510838" y="1963738"/>
          <p14:tracePt t="410" x="10383838" y="1898650"/>
          <p14:tracePt t="417" x="10264775" y="1825625"/>
          <p14:tracePt t="424" x="10145713" y="1771650"/>
          <p14:tracePt t="432" x="10055225" y="1725613"/>
          <p14:tracePt t="440" x="9955213" y="1671638"/>
          <p14:tracePt t="448" x="9853613" y="1616075"/>
          <p14:tracePt t="460" x="9809163" y="1598613"/>
          <p14:tracePt t="466" x="9726613" y="1562100"/>
          <p14:tracePt t="474" x="9644063" y="1525588"/>
          <p14:tracePt t="484" x="9588500" y="1497013"/>
          <p14:tracePt t="488" x="9488488" y="1452563"/>
          <p14:tracePt t="497" x="9424988" y="1443038"/>
          <p14:tracePt t="504" x="9351963" y="1416050"/>
          <p14:tracePt t="514" x="9269413" y="1406525"/>
          <p14:tracePt t="520" x="9205913" y="1360488"/>
          <p14:tracePt t="530" x="9132888" y="1350963"/>
          <p14:tracePt t="535" x="9086850" y="1333500"/>
          <p14:tracePt t="542" x="9032875" y="1333500"/>
          <p14:tracePt t="550" x="8986838" y="1306513"/>
          <p14:tracePt t="558" x="8959850" y="1296988"/>
          <p14:tracePt t="566" x="8921750" y="1296988"/>
          <p14:tracePt t="573" x="8904288" y="1287463"/>
          <p14:tracePt t="582" x="8867775" y="1277938"/>
          <p14:tracePt t="591" x="8848725" y="1277938"/>
          <p14:tracePt t="598" x="8840788" y="1270000"/>
          <p14:tracePt t="604" x="8821738" y="1270000"/>
          <p14:tracePt t="612" x="8812213" y="1270000"/>
          <p14:tracePt t="620" x="8804275" y="1260475"/>
          <p14:tracePt t="686" x="8804275" y="1241425"/>
          <p14:tracePt t="948" x="8804275" y="1250950"/>
          <p14:tracePt t="1052" x="8804275" y="1260475"/>
          <p14:tracePt t="1100" x="8812213" y="1260475"/>
          <p14:tracePt t="1297" x="8812213" y="1270000"/>
          <p14:tracePt t="2468" x="8812213" y="1260475"/>
          <p14:tracePt t="2508" x="8804275" y="1260475"/>
          <p14:tracePt t="2525" x="8804275" y="1241425"/>
          <p14:tracePt t="2538" x="8794750" y="1233488"/>
          <p14:tracePt t="2546" x="8785225" y="1233488"/>
          <p14:tracePt t="2555" x="8767763" y="1233488"/>
          <p14:tracePt t="2561" x="8758238" y="1223963"/>
          <p14:tracePt t="2568" x="8748713" y="1223963"/>
          <p14:tracePt t="2576" x="8739188" y="1214438"/>
          <p14:tracePt t="2592" x="8731250" y="1204913"/>
          <p14:tracePt t="2600" x="8731250" y="1196975"/>
          <p14:tracePt t="2608" x="8712200" y="1196975"/>
          <p14:tracePt t="2614" x="8702675" y="1196975"/>
          <p14:tracePt t="2622" x="8702675" y="1187450"/>
          <p14:tracePt t="2631" x="8694738" y="1177925"/>
          <p14:tracePt t="2642" x="8666163" y="1177925"/>
          <p14:tracePt t="2648" x="8648700" y="1168400"/>
          <p14:tracePt t="2656" x="8629650" y="1160463"/>
          <p14:tracePt t="2663" x="8621713" y="1141413"/>
          <p14:tracePt t="2670" x="8602663" y="1131888"/>
          <p14:tracePt t="2679" x="8585200" y="1123950"/>
          <p14:tracePt t="2687" x="8556625" y="1114425"/>
          <p14:tracePt t="2695" x="8520113" y="1104900"/>
          <p14:tracePt t="2701" x="8502650" y="1095375"/>
          <p14:tracePt t="2717" x="8475663" y="1077913"/>
          <p14:tracePt t="2725" x="8456613" y="1077913"/>
          <p14:tracePt t="2733" x="8439150" y="1068388"/>
          <p14:tracePt t="2741" x="8429625" y="1068388"/>
          <p14:tracePt t="2748" x="8420100" y="1068388"/>
          <p14:tracePt t="2756" x="8420100" y="1058863"/>
          <p14:tracePt t="2772" x="8410575" y="1058863"/>
          <p14:tracePt t="2787" x="8402638" y="1058863"/>
          <p14:tracePt t="2811" x="8393113" y="1058863"/>
          <p14:tracePt t="2818" x="8393113" y="1050925"/>
          <p14:tracePt t="3898" x="8393113" y="1031875"/>
          <p14:tracePt t="3906" x="8393113" y="1014413"/>
          <p14:tracePt t="3912" x="8393113" y="1004888"/>
          <p14:tracePt t="3920" x="8393113" y="985838"/>
          <p14:tracePt t="4024" x="8383588" y="985838"/>
          <p14:tracePt t="4143" x="8374063" y="985838"/>
          <p14:tracePt t="4159" x="8356600" y="985838"/>
          <p14:tracePt t="4167" x="8329613" y="985838"/>
          <p14:tracePt t="4171" x="8310563" y="995363"/>
          <p14:tracePt t="4179" x="8283575" y="1004888"/>
          <p14:tracePt t="4191" x="8256588" y="1022350"/>
          <p14:tracePt t="4193" x="8220075" y="1031875"/>
          <p14:tracePt t="4203" x="8191500" y="1050925"/>
          <p14:tracePt t="4210" x="8174038" y="1058863"/>
          <p14:tracePt t="4219" x="8147050" y="1058863"/>
          <p14:tracePt t="4226" x="8101013" y="1077913"/>
          <p14:tracePt t="4235" x="8054975" y="1095375"/>
          <p14:tracePt t="4242" x="8018463" y="1104900"/>
          <p14:tracePt t="4250" x="7954963" y="1114425"/>
          <p14:tracePt t="4258" x="7908925" y="1123950"/>
          <p14:tracePt t="4264" x="7862888" y="1150938"/>
          <p14:tracePt t="4272" x="7789863" y="1160463"/>
          <p14:tracePt t="4280" x="7707313" y="1196975"/>
          <p14:tracePt t="4288" x="7634288" y="1214438"/>
          <p14:tracePt t="4296" x="7553325" y="1250950"/>
          <p14:tracePt t="4305" x="7461250" y="1270000"/>
          <p14:tracePt t="4312" x="7397750" y="1277938"/>
          <p14:tracePt t="4321" x="7315200" y="1306513"/>
          <p14:tracePt t="4328" x="7259638" y="1314450"/>
          <p14:tracePt t="4336" x="7178675" y="1360488"/>
          <p14:tracePt t="4344" x="7132638" y="1370013"/>
          <p14:tracePt t="4350" x="7040563" y="1397000"/>
          <p14:tracePt t="4358" x="6977063" y="1423988"/>
          <p14:tracePt t="4366" x="6950075" y="1433513"/>
          <p14:tracePt t="4376" x="6904038" y="1443038"/>
          <p14:tracePt t="4384" x="6867525" y="1452563"/>
          <p14:tracePt t="4393" x="6821488" y="1460500"/>
          <p14:tracePt t="4400" x="6794500" y="1470025"/>
          <p14:tracePt t="4406" x="6731000" y="1497013"/>
          <p14:tracePt t="4414" x="6694488" y="1506538"/>
          <p14:tracePt t="4422" x="6657975" y="1516063"/>
          <p14:tracePt t="4430" x="6621463" y="1525588"/>
          <p14:tracePt t="4436" x="6602413" y="1533525"/>
          <p14:tracePt t="4444" x="6594475" y="1533525"/>
          <p14:tracePt t="4453" x="6575425" y="1533525"/>
          <p14:tracePt t="4460" x="6565900" y="1543050"/>
          <p14:tracePt t="4469" x="6557963" y="1543050"/>
          <p14:tracePt t="4484" x="6538913" y="1543050"/>
          <p14:tracePt t="4500" x="6538913" y="1552575"/>
          <p14:tracePt t="4524" x="6529388" y="1552575"/>
          <p14:tracePt t="4868" x="6548438" y="1552575"/>
          <p14:tracePt t="5183" x="6557963" y="1552575"/>
          <p14:tracePt t="5190" x="6557963" y="1543050"/>
          <p14:tracePt t="5238" x="6557963" y="1533525"/>
          <p14:tracePt t="5292" x="6557963" y="1525588"/>
          <p14:tracePt t="46793" x="6557963" y="1489075"/>
          <p14:tracePt t="46800" x="6521450" y="1443038"/>
          <p14:tracePt t="46808" x="6511925" y="1416050"/>
          <p14:tracePt t="46818" x="6502400" y="1397000"/>
          <p14:tracePt t="46826" x="6502400" y="1387475"/>
          <p14:tracePt t="46832" x="6492875" y="1387475"/>
          <p14:tracePt t="46909" x="6492875" y="1397000"/>
          <p14:tracePt t="46916" x="6492875" y="1406525"/>
          <p14:tracePt t="46935" x="6483350" y="1416050"/>
          <p14:tracePt t="46942" x="6483350" y="1423988"/>
          <p14:tracePt t="46948" x="6475413" y="1433513"/>
          <p14:tracePt t="46954" x="6465888" y="1443038"/>
          <p14:tracePt t="46962" x="6465888" y="1452563"/>
          <p14:tracePt t="46971" x="6456363" y="1479550"/>
          <p14:tracePt t="46978" x="6446838" y="1479550"/>
          <p14:tracePt t="46994" x="6438900" y="1479550"/>
          <p14:tracePt t="47144" x="6419850" y="1479550"/>
          <p14:tracePt t="47168" x="6410325" y="1489075"/>
          <p14:tracePt t="47176" x="6392863" y="1489075"/>
          <p14:tracePt t="47185" x="6373813" y="1497013"/>
          <p14:tracePt t="47193" x="6365875" y="1497013"/>
          <p14:tracePt t="47199" x="6346825" y="1506538"/>
          <p14:tracePt t="47204" x="6292850" y="1525588"/>
          <p14:tracePt t="47216" x="6273800" y="1533525"/>
          <p14:tracePt t="47223" x="6246813" y="1543050"/>
          <p14:tracePt t="47229" x="6183313" y="1562100"/>
          <p14:tracePt t="47239" x="6154738" y="1562100"/>
          <p14:tracePt t="47244" x="6137275" y="1598613"/>
          <p14:tracePt t="47253" x="6091238" y="1606550"/>
          <p14:tracePt t="47260" x="6037263" y="1616075"/>
          <p14:tracePt t="47269" x="5972175" y="1643063"/>
          <p14:tracePt t="47275" x="5899150" y="1652588"/>
          <p14:tracePt t="47285" x="5799138" y="1679575"/>
          <p14:tracePt t="47290" x="5653088" y="1708150"/>
          <p14:tracePt t="47301" x="5443538" y="1762125"/>
          <p14:tracePt t="47306" x="5278438" y="1771650"/>
          <p14:tracePt t="47314" x="4986338" y="1808163"/>
          <p14:tracePt t="47322" x="4813300" y="1808163"/>
          <p14:tracePt t="47332" x="4557713" y="1825625"/>
          <p14:tracePt t="47341" x="4411663" y="1825625"/>
          <p14:tracePt t="47348" x="4283075" y="1825625"/>
          <p14:tracePt t="47356" x="4008438" y="1825625"/>
          <p14:tracePt t="47363" x="3862388" y="1825625"/>
          <p14:tracePt t="47372" x="3662363" y="1825625"/>
          <p14:tracePt t="47376" x="3479800" y="1825625"/>
          <p14:tracePt t="47384" x="3297238" y="1825625"/>
          <p14:tracePt t="47392" x="2995613" y="1825625"/>
          <p14:tracePt t="47401" x="2867025" y="1825625"/>
          <p14:tracePt t="47408" x="2720975" y="1825625"/>
          <p14:tracePt t="47417" x="2574925" y="1844675"/>
          <p14:tracePt t="47426" x="2374900" y="1854200"/>
          <p14:tracePt t="47438" x="2301875" y="1871663"/>
          <p14:tracePt t="47443" x="2200275" y="1898650"/>
          <p14:tracePt t="47450" x="2090738" y="1908175"/>
          <p14:tracePt t="47458" x="1973263" y="1973263"/>
          <p14:tracePt t="47468" x="1936750" y="1981200"/>
          <p14:tracePt t="47472" x="1798638" y="2027238"/>
          <p14:tracePt t="47478" x="1735138" y="2046288"/>
          <p14:tracePt t="47486" x="1652588" y="2100263"/>
          <p14:tracePt t="47494" x="1570038" y="2146300"/>
          <p14:tracePt t="47502" x="1516063" y="2173288"/>
          <p14:tracePt t="47510" x="1416050" y="2209800"/>
          <p14:tracePt t="47519" x="1379538" y="2255838"/>
          <p14:tracePt t="47526" x="1314450" y="2282825"/>
          <p14:tracePt t="47534" x="1287463" y="2319338"/>
          <p14:tracePt t="47542" x="1277938" y="2338388"/>
          <p14:tracePt t="47550" x="1270000" y="2355850"/>
          <p14:tracePt t="47556" x="1270000" y="2382838"/>
          <p14:tracePt t="47565" x="1270000" y="2401888"/>
          <p14:tracePt t="47572" x="1270000" y="2419350"/>
          <p14:tracePt t="47582" x="1270000" y="2438400"/>
          <p14:tracePt t="47592" x="1270000" y="2465388"/>
          <p14:tracePt t="47598" x="1277938" y="2474913"/>
          <p14:tracePt t="47606" x="1296988" y="2511425"/>
          <p14:tracePt t="47614" x="1314450" y="2538413"/>
          <p14:tracePt t="47621" x="1360488" y="2574925"/>
          <p14:tracePt t="47629" x="1379538" y="2593975"/>
          <p14:tracePt t="47637" x="1423988" y="2657475"/>
          <p14:tracePt t="47643" x="1525588" y="2730500"/>
          <p14:tracePt t="47650" x="1579563" y="2794000"/>
          <p14:tracePt t="47659" x="1625600" y="2840038"/>
          <p14:tracePt t="47669" x="1708150" y="2886075"/>
          <p14:tracePt t="47674" x="1762125" y="2922588"/>
          <p14:tracePt t="47684" x="1871663" y="2995613"/>
          <p14:tracePt t="47690" x="1954213" y="3049588"/>
          <p14:tracePt t="47700" x="2073275" y="3122613"/>
          <p14:tracePt t="47708" x="2209800" y="3178175"/>
          <p14:tracePt t="47717" x="2265363" y="3195638"/>
          <p14:tracePt t="47726" x="2484438" y="3260725"/>
          <p14:tracePt t="47731" x="2547938" y="3268663"/>
          <p14:tracePt t="47739" x="2786063" y="3324225"/>
          <p14:tracePt t="47744" x="2895600" y="3351213"/>
          <p14:tracePt t="47752" x="3022600" y="3351213"/>
          <p14:tracePt t="47760" x="3151188" y="3360738"/>
          <p14:tracePt t="47768" x="3314700" y="3360738"/>
          <p14:tracePt t="47778" x="3543300" y="3378200"/>
          <p14:tracePt t="47786" x="3689350" y="3378200"/>
          <p14:tracePt t="47794" x="3817938" y="3378200"/>
          <p14:tracePt t="47804" x="3908425" y="3378200"/>
          <p14:tracePt t="47809" x="3981450" y="3378200"/>
          <p14:tracePt t="47814" x="4073525" y="3378200"/>
          <p14:tracePt t="47823" x="4156075" y="3378200"/>
          <p14:tracePt t="47831" x="4210050" y="3360738"/>
          <p14:tracePt t="47838" x="4273550" y="3351213"/>
          <p14:tracePt t="47846" x="4310063" y="3333750"/>
          <p14:tracePt t="47854" x="4392613" y="3287713"/>
          <p14:tracePt t="47862" x="4438650" y="3268663"/>
          <p14:tracePt t="47870" x="4484688" y="3241675"/>
          <p14:tracePt t="47878" x="4502150" y="3224213"/>
          <p14:tracePt t="47886" x="4565650" y="3205163"/>
          <p14:tracePt t="47894" x="4594225" y="3168650"/>
          <p14:tracePt t="47900" x="4630738" y="3151188"/>
          <p14:tracePt t="47908" x="4648200" y="3141663"/>
          <p14:tracePt t="47918" x="4703763" y="3105150"/>
          <p14:tracePt t="47924" x="4767263" y="3078163"/>
          <p14:tracePt t="47932" x="4840288" y="3049588"/>
          <p14:tracePt t="47940" x="4922838" y="3013075"/>
          <p14:tracePt t="47950" x="5005388" y="2986088"/>
          <p14:tracePt t="47956" x="5068888" y="2959100"/>
          <p14:tracePt t="47965" x="5141913" y="2930525"/>
          <p14:tracePt t="47972" x="5205413" y="2922588"/>
          <p14:tracePt t="47983" x="5251450" y="2903538"/>
          <p14:tracePt t="47992" x="5334000" y="2876550"/>
          <p14:tracePt t="47996" x="5360988" y="2857500"/>
          <p14:tracePt t="48002" x="5387975" y="2840038"/>
          <p14:tracePt t="48010" x="5461000" y="2820988"/>
          <p14:tracePt t="48018" x="5487988" y="2803525"/>
          <p14:tracePt t="48026" x="5534025" y="2784475"/>
          <p14:tracePt t="48035" x="5616575" y="2730500"/>
          <p14:tracePt t="48043" x="5680075" y="2711450"/>
          <p14:tracePt t="48051" x="5762625" y="2684463"/>
          <p14:tracePt t="48061" x="5799138" y="2657475"/>
          <p14:tracePt t="48071" x="5881688" y="2620963"/>
          <p14:tracePt t="48086" x="5991225" y="2574925"/>
          <p14:tracePt t="48091" x="6073775" y="2547938"/>
          <p14:tracePt t="48096" x="6127750" y="2520950"/>
          <p14:tracePt t="48105" x="6191250" y="2492375"/>
          <p14:tracePt t="48112" x="6237288" y="2474913"/>
          <p14:tracePt t="48122" x="6256338" y="2465388"/>
          <p14:tracePt t="48128" x="6292850" y="2428875"/>
          <p14:tracePt t="48137" x="6365875" y="2401888"/>
          <p14:tracePt t="48142" x="6402388" y="2392363"/>
          <p14:tracePt t="48150" x="6402388" y="2382838"/>
          <p14:tracePt t="48158" x="6419850" y="2382838"/>
          <p14:tracePt t="48166" x="6438900" y="2365375"/>
          <p14:tracePt t="48174" x="6446838" y="2365375"/>
          <p14:tracePt t="48206" x="6456363" y="2365375"/>
          <p14:tracePt t="48302" x="6446838" y="2365375"/>
          <p14:tracePt t="48311" x="6446838" y="2355850"/>
          <p14:tracePt t="48318" x="6438900" y="2355850"/>
          <p14:tracePt t="48327" x="6429375" y="2355850"/>
          <p14:tracePt t="48331" x="6419850" y="2346325"/>
          <p14:tracePt t="48339" x="6410325" y="2346325"/>
          <p14:tracePt t="48347" x="6402388" y="2338388"/>
          <p14:tracePt t="48354" x="6383338" y="2319338"/>
          <p14:tracePt t="48362" x="6373813" y="2309813"/>
          <p14:tracePt t="48371" x="6365875" y="2309813"/>
          <p14:tracePt t="48378" x="6329363" y="2301875"/>
          <p14:tracePt t="48386" x="6310313" y="2301875"/>
          <p14:tracePt t="48394" x="6292850" y="2292350"/>
          <p14:tracePt t="48402" x="6273800" y="2282825"/>
          <p14:tracePt t="48408" x="6246813" y="2273300"/>
          <p14:tracePt t="48416" x="6219825" y="2273300"/>
          <p14:tracePt t="48424" x="6183313" y="2265363"/>
          <p14:tracePt t="48434" x="6154738" y="2255838"/>
          <p14:tracePt t="48440" x="6127750" y="2246313"/>
          <p14:tracePt t="48449" x="6091238" y="2228850"/>
          <p14:tracePt t="48456" x="6064250" y="2200275"/>
          <p14:tracePt t="48464" x="6037263" y="2192338"/>
          <p14:tracePt t="48472" x="6000750" y="2182813"/>
          <p14:tracePt t="48480" x="5935663" y="2155825"/>
          <p14:tracePt t="48486" x="5872163" y="2146300"/>
          <p14:tracePt t="48496" x="5808663" y="2119313"/>
          <p14:tracePt t="48504" x="5753100" y="2109788"/>
          <p14:tracePt t="48510" x="5653088" y="2082800"/>
          <p14:tracePt t="48519" x="5589588" y="2054225"/>
          <p14:tracePt t="48528" x="5480050" y="2017713"/>
          <p14:tracePt t="48538" x="5451475" y="2017713"/>
          <p14:tracePt t="48544" x="5334000" y="1973263"/>
          <p14:tracePt t="48554" x="5232400" y="1944688"/>
          <p14:tracePt t="48559" x="5141913" y="1917700"/>
          <p14:tracePt t="48567" x="5059363" y="1898650"/>
          <p14:tracePt t="48573" x="4913313" y="1854200"/>
          <p14:tracePt t="48580" x="4767263" y="1835150"/>
          <p14:tracePt t="48588" x="4648200" y="1808163"/>
          <p14:tracePt t="48596" x="4521200" y="1789113"/>
          <p14:tracePt t="48605" x="4411663" y="1781175"/>
          <p14:tracePt t="48612" x="4246563" y="1762125"/>
          <p14:tracePt t="48620" x="4137025" y="1752600"/>
          <p14:tracePt t="48628" x="4037013" y="1752600"/>
          <p14:tracePt t="48636" x="3944938" y="1752600"/>
          <p14:tracePt t="48644" x="3762375" y="1716088"/>
          <p14:tracePt t="48652" x="3616325" y="1716088"/>
          <p14:tracePt t="48658" x="3470275" y="1716088"/>
          <p14:tracePt t="48665" x="3343275" y="1716088"/>
          <p14:tracePt t="48674" x="3151188" y="1716088"/>
          <p14:tracePt t="48682" x="2968625" y="1716088"/>
          <p14:tracePt t="48690" x="2859088" y="1716088"/>
          <p14:tracePt t="48699" x="2657475" y="1716088"/>
          <p14:tracePt t="48706" x="2474913" y="1716088"/>
          <p14:tracePt t="48714" x="2346325" y="1716088"/>
          <p14:tracePt t="48722" x="2292350" y="1716088"/>
          <p14:tracePt t="48731" x="2163763" y="1716088"/>
          <p14:tracePt t="48738" x="2090738" y="1716088"/>
          <p14:tracePt t="48744" x="2000250" y="1716088"/>
          <p14:tracePt t="48752" x="1954213" y="1716088"/>
          <p14:tracePt t="48760" x="1890713" y="1716088"/>
          <p14:tracePt t="48768" x="1844675" y="1716088"/>
          <p14:tracePt t="48776" x="1781175" y="1716088"/>
          <p14:tracePt t="48784" x="1698625" y="1716088"/>
          <p14:tracePt t="48792" x="1625600" y="1716088"/>
          <p14:tracePt t="48801" x="1570038" y="1735138"/>
          <p14:tracePt t="48808" x="1525588" y="1735138"/>
          <p14:tracePt t="48817" x="1443038" y="1735138"/>
          <p14:tracePt t="48824" x="1343025" y="1744663"/>
          <p14:tracePt t="48830" x="1306513" y="1744663"/>
          <p14:tracePt t="48838" x="1250950" y="1762125"/>
          <p14:tracePt t="48846" x="1168400" y="1771650"/>
          <p14:tracePt t="48854" x="1131888" y="1781175"/>
          <p14:tracePt t="48862" x="1104900" y="1781175"/>
          <p14:tracePt t="48870" x="1031875" y="1808163"/>
          <p14:tracePt t="48880" x="985838" y="1817688"/>
          <p14:tracePt t="48901" x="812800" y="1898650"/>
          <p14:tracePt t="48907" x="676275" y="1927225"/>
          <p14:tracePt t="48911" x="593725" y="1973263"/>
          <p14:tracePt t="48922" x="447675" y="2017713"/>
          <p14:tracePt t="48925" x="347663" y="2073275"/>
          <p14:tracePt t="48935" x="246063" y="2109788"/>
          <p14:tracePt t="48941" x="173038" y="2127250"/>
          <p14:tracePt t="48950" x="92075" y="2155825"/>
          <p14:tracePt t="48957" x="19050" y="2182813"/>
          <p14:tracePt t="49148" x="0" y="2401888"/>
          <p14:tracePt t="49152" x="19050" y="2428875"/>
          <p14:tracePt t="49160" x="36513" y="2447925"/>
          <p14:tracePt t="49168" x="46038" y="2465388"/>
          <p14:tracePt t="49176" x="55563" y="2474913"/>
          <p14:tracePt t="49183" x="55563" y="2492375"/>
          <p14:tracePt t="49190" x="63500" y="2501900"/>
          <p14:tracePt t="49198" x="63500" y="2511425"/>
          <p14:tracePt t="49206" x="73025" y="2520950"/>
          <p14:tracePt t="49215" x="73025" y="2528888"/>
          <p14:tracePt t="49222" x="82550" y="2538413"/>
          <p14:tracePt t="49230" x="92075" y="2547938"/>
          <p14:tracePt t="49238" x="100013" y="2565400"/>
          <p14:tracePt t="49246" x="119063" y="2574925"/>
          <p14:tracePt t="49254" x="128588" y="2593975"/>
          <p14:tracePt t="49262" x="155575" y="2601913"/>
          <p14:tracePt t="49268" x="173038" y="2620963"/>
          <p14:tracePt t="49276" x="182563" y="2638425"/>
          <p14:tracePt t="49284" x="192088" y="2647950"/>
          <p14:tracePt t="49292" x="201613" y="2657475"/>
          <p14:tracePt t="49300" x="209550" y="2667000"/>
          <p14:tracePt t="49308" x="219075" y="2684463"/>
          <p14:tracePt t="49317" x="238125" y="2693988"/>
          <p14:tracePt t="49324" x="265113" y="2703513"/>
          <p14:tracePt t="49333" x="274638" y="2720975"/>
          <p14:tracePt t="49343" x="292100" y="2720975"/>
          <p14:tracePt t="49349" x="311150" y="2730500"/>
          <p14:tracePt t="49355" x="328613" y="2747963"/>
          <p14:tracePt t="49362" x="355600" y="2767013"/>
          <p14:tracePt t="49371" x="401638" y="2794000"/>
          <p14:tracePt t="49388" x="438150" y="2803525"/>
          <p14:tracePt t="49395" x="457200" y="2820988"/>
          <p14:tracePt t="49403" x="474663" y="2830513"/>
          <p14:tracePt t="49411" x="511175" y="2840038"/>
          <p14:tracePt t="49419" x="511175" y="2849563"/>
          <p14:tracePt t="49427" x="530225" y="2867025"/>
          <p14:tracePt t="49436" x="538163" y="2876550"/>
          <p14:tracePt t="49443" x="547688" y="2876550"/>
          <p14:tracePt t="49453" x="557213" y="2886075"/>
          <p14:tracePt t="49467" x="574675" y="2894013"/>
          <p14:tracePt t="49473" x="574675" y="2903538"/>
          <p14:tracePt t="49480" x="603250" y="2922588"/>
          <p14:tracePt t="49490" x="611188" y="2930525"/>
          <p14:tracePt t="49498" x="620713" y="2930525"/>
          <p14:tracePt t="49508" x="620713" y="2940050"/>
          <p14:tracePt t="49513" x="620713" y="2949575"/>
          <p14:tracePt t="49521" x="630238" y="2949575"/>
          <p14:tracePt t="49527" x="639763" y="2959100"/>
          <p14:tracePt t="49534" x="647700" y="2968625"/>
          <p14:tracePt t="49543" x="657225" y="2968625"/>
          <p14:tracePt t="49551" x="657225" y="2976563"/>
          <p14:tracePt t="49558" x="666750" y="2976563"/>
          <p14:tracePt t="49570" x="676275" y="2986088"/>
          <p14:tracePt t="49575" x="703263" y="2995613"/>
          <p14:tracePt t="49584" x="703263" y="3005138"/>
          <p14:tracePt t="49591" x="730250" y="3013075"/>
          <p14:tracePt t="49600" x="739775" y="3022600"/>
          <p14:tracePt t="49607" x="749300" y="3022600"/>
          <p14:tracePt t="49617" x="757238" y="3022600"/>
          <p14:tracePt t="49621" x="766763" y="3022600"/>
          <p14:tracePt t="49644" x="776288" y="3022600"/>
          <p14:tracePt t="49708" x="793750" y="3022600"/>
          <p14:tracePt t="49717" x="803275" y="3022600"/>
          <p14:tracePt t="49723" x="812800" y="3022600"/>
          <p14:tracePt t="49732" x="822325" y="3022600"/>
          <p14:tracePt t="49810" x="831850" y="3022600"/>
          <p14:tracePt t="49920" x="839788" y="3022600"/>
          <p14:tracePt t="49946" x="849313" y="3022600"/>
          <p14:tracePt t="49960" x="858838" y="3022600"/>
          <p14:tracePt t="49974" x="868363" y="3022600"/>
          <p14:tracePt t="49989" x="876300" y="3022600"/>
          <p14:tracePt t="50005" x="895350" y="3022600"/>
          <p14:tracePt t="50021" x="904875" y="3022600"/>
          <p14:tracePt t="50028" x="912813" y="3022600"/>
          <p14:tracePt t="50036" x="922338" y="3022600"/>
          <p14:tracePt t="50042" x="931863" y="3022600"/>
          <p14:tracePt t="50051" x="941388" y="3022600"/>
          <p14:tracePt t="50067" x="949325" y="3022600"/>
          <p14:tracePt t="50090" x="958850" y="3022600"/>
          <p14:tracePt t="50106" x="968375" y="3022600"/>
          <p14:tracePt t="50115" x="985838" y="3022600"/>
          <p14:tracePt t="50131" x="1004888" y="3022600"/>
          <p14:tracePt t="50145" x="1014413" y="3022600"/>
          <p14:tracePt t="50153" x="1022350" y="3022600"/>
          <p14:tracePt t="50168" x="1031875" y="3022600"/>
          <p14:tracePt t="50176" x="1041400" y="3022600"/>
          <p14:tracePt t="50184" x="1050925" y="3022600"/>
          <p14:tracePt t="50194" x="1058863" y="3022600"/>
          <p14:tracePt t="50210" x="1068388" y="3022600"/>
          <p14:tracePt t="50224" x="1077913" y="3022600"/>
          <p14:tracePt t="50233" x="1087438" y="3022600"/>
          <p14:tracePt t="50247" x="1095375" y="3022600"/>
          <p14:tracePt t="50272" x="1104900" y="3022600"/>
          <p14:tracePt t="50287" x="1114425" y="3022600"/>
          <p14:tracePt t="50302" x="1123950" y="3022600"/>
          <p14:tracePt t="50333" x="1131888" y="3022600"/>
          <p14:tracePt t="50373" x="1141413" y="3022600"/>
          <p14:tracePt t="50387" x="1150938" y="3022600"/>
          <p14:tracePt t="50394" x="1150938" y="3032125"/>
          <p14:tracePt t="50402" x="1160463" y="3032125"/>
          <p14:tracePt t="50418" x="1168400" y="3032125"/>
          <p14:tracePt t="50426" x="1187450" y="3032125"/>
          <p14:tracePt t="50434" x="1196975" y="3041650"/>
          <p14:tracePt t="50460" x="1204913" y="3059113"/>
          <p14:tracePt t="50468" x="1214438" y="3059113"/>
          <p14:tracePt t="50476" x="1223963" y="3059113"/>
          <p14:tracePt t="50497" x="1233488" y="3059113"/>
          <p14:tracePt t="50568" x="1241425" y="3059113"/>
          <p14:tracePt t="50687" x="1241425" y="3068638"/>
          <p14:tracePt t="50694" x="1250950" y="3068638"/>
          <p14:tracePt t="50788" x="1250950" y="3078163"/>
          <p14:tracePt t="50797" x="1260475" y="3078163"/>
          <p14:tracePt t="51031" x="1260475" y="3086100"/>
          <p14:tracePt t="51201" x="1250950" y="3086100"/>
          <p14:tracePt t="51217" x="1241425" y="3086100"/>
          <p14:tracePt t="51233" x="1233488" y="3095625"/>
          <p14:tracePt t="51241" x="1223963" y="3095625"/>
          <p14:tracePt t="51248" x="1214438" y="3095625"/>
          <p14:tracePt t="51258" x="1204913" y="3095625"/>
          <p14:tracePt t="51263" x="1204913" y="3105150"/>
          <p14:tracePt t="51296" x="1196975" y="3105150"/>
          <p14:tracePt t="51320" x="1177925" y="3105150"/>
          <p14:tracePt t="51336" x="1168400" y="3105150"/>
          <p14:tracePt t="51343" x="1160463" y="3105150"/>
          <p14:tracePt t="51349" x="1150938" y="3105150"/>
          <p14:tracePt t="51375" x="1141413" y="3105150"/>
          <p14:tracePt t="51382" x="1131888" y="3105150"/>
          <p14:tracePt t="51402" x="1123950" y="3105150"/>
          <p14:tracePt t="51444" x="1114425" y="3105150"/>
          <p14:tracePt t="51475" x="1104900" y="3105150"/>
          <p14:tracePt t="51499" x="1095375" y="3105150"/>
          <p14:tracePt t="51521" x="1087438" y="3105150"/>
          <p14:tracePt t="51537" x="1077913" y="3105150"/>
          <p14:tracePt t="51563" x="1068388" y="3105150"/>
          <p14:tracePt t="51578" x="1058863" y="3105150"/>
          <p14:tracePt t="51594" x="1050925" y="3105150"/>
          <p14:tracePt t="51603" x="1041400" y="3105150"/>
          <p14:tracePt t="51607" x="1031875" y="3105150"/>
          <p14:tracePt t="51617" x="1031875" y="3095625"/>
          <p14:tracePt t="51638" x="1022350" y="3095625"/>
          <p14:tracePt t="51655" x="1014413" y="3095625"/>
          <p14:tracePt t="51670" x="1004888" y="3095625"/>
          <p14:tracePt t="51678" x="995363" y="3086100"/>
          <p14:tracePt t="51684" x="977900" y="3086100"/>
          <p14:tracePt t="51700" x="977900" y="3078163"/>
          <p14:tracePt t="51725" x="968375" y="3078163"/>
          <p14:tracePt t="51732" x="968375" y="3068638"/>
          <p14:tracePt t="51740" x="958850" y="3068638"/>
          <p14:tracePt t="51765" x="949325" y="3049588"/>
          <p14:tracePt t="51786" x="941388" y="3049588"/>
          <p14:tracePt t="51802" x="941388" y="3041650"/>
          <p14:tracePt t="51810" x="931863" y="3041650"/>
          <p14:tracePt t="51857" x="922338" y="3041650"/>
          <p14:tracePt t="51864" x="922338" y="3032125"/>
          <p14:tracePt t="51888" x="912813" y="3032125"/>
          <p14:tracePt t="51947" x="904875" y="3032125"/>
          <p14:tracePt t="51953" x="904875" y="3022600"/>
          <p14:tracePt t="51968" x="885825" y="3022600"/>
          <p14:tracePt t="51977" x="876300" y="3013075"/>
          <p14:tracePt t="51984" x="868363" y="3013075"/>
          <p14:tracePt t="51992" x="858838" y="3005138"/>
          <p14:tracePt t="51999" x="858838" y="2995613"/>
          <p14:tracePt t="52007" x="849313" y="2995613"/>
          <p14:tracePt t="52015" x="849313" y="2986088"/>
          <p14:tracePt t="52031" x="839788" y="2986088"/>
          <p14:tracePt t="52046" x="839788" y="2976563"/>
          <p14:tracePt t="52063" x="831850" y="2976563"/>
          <p14:tracePt t="52070" x="831850" y="2959100"/>
          <p14:tracePt t="52077" x="831850" y="2949575"/>
          <p14:tracePt t="52093" x="831850" y="2940050"/>
          <p14:tracePt t="52101" x="822325" y="2930525"/>
          <p14:tracePt t="52108" x="822325" y="2922588"/>
          <p14:tracePt t="52117" x="822325" y="2913063"/>
          <p14:tracePt t="52124" x="822325" y="2903538"/>
          <p14:tracePt t="52131" x="822325" y="2886075"/>
          <p14:tracePt t="52138" x="822325" y="2857500"/>
          <p14:tracePt t="52146" x="822325" y="2840038"/>
          <p14:tracePt t="52154" x="822325" y="2830513"/>
          <p14:tracePt t="52162" x="822325" y="2813050"/>
          <p14:tracePt t="52170" x="822325" y="2803525"/>
          <p14:tracePt t="52178" x="822325" y="2794000"/>
          <p14:tracePt t="52189" x="822325" y="2776538"/>
          <p14:tracePt t="52202" x="822325" y="2757488"/>
          <p14:tracePt t="52210" x="822325" y="2747963"/>
          <p14:tracePt t="52216" x="822325" y="2740025"/>
          <p14:tracePt t="52265" x="822325" y="2730500"/>
          <p14:tracePt t="52303" x="822325" y="2720975"/>
          <p14:tracePt t="52635" x="822325" y="2711450"/>
          <p14:tracePt t="52688" x="822325" y="2703513"/>
          <p14:tracePt t="52705" x="822325" y="2693988"/>
          <p14:tracePt t="52713" x="822325" y="2684463"/>
          <p14:tracePt t="52719" x="822325" y="2674938"/>
          <p14:tracePt t="52734" x="822325" y="2657475"/>
          <p14:tracePt t="52749" x="822325" y="2647950"/>
          <p14:tracePt t="52764" x="812800" y="2647950"/>
          <p14:tracePt t="52780" x="812800" y="2638425"/>
          <p14:tracePt t="52797" x="812800" y="2630488"/>
          <p14:tracePt t="52804" x="812800" y="2620963"/>
          <p14:tracePt t="52820" x="812800" y="2601913"/>
          <p14:tracePt t="52834" x="812800" y="2593975"/>
          <p14:tracePt t="52859" x="812800" y="2584450"/>
          <p14:tracePt t="52867" x="812800" y="2574925"/>
          <p14:tracePt t="52875" x="812800" y="2557463"/>
          <p14:tracePt t="52883" x="812800" y="2547938"/>
          <p14:tracePt t="52899" x="812800" y="2528888"/>
          <p14:tracePt t="52905" x="812800" y="2520950"/>
          <p14:tracePt t="52914" x="812800" y="2511425"/>
          <p14:tracePt t="52924" x="812800" y="2501900"/>
          <p14:tracePt t="52931" x="812800" y="2484438"/>
          <p14:tracePt t="52938" x="812800" y="2474913"/>
          <p14:tracePt t="52945" x="812800" y="2455863"/>
          <p14:tracePt t="52960" x="812800" y="2447925"/>
          <p14:tracePt t="52968" x="812800" y="2428875"/>
          <p14:tracePt t="52976" x="812800" y="2419350"/>
          <p14:tracePt t="52984" x="812800" y="2411413"/>
          <p14:tracePt t="52989" x="812800" y="2401888"/>
          <p14:tracePt t="53006" x="812800" y="2382838"/>
          <p14:tracePt t="53025" x="812800" y="2355850"/>
          <p14:tracePt t="53033" x="812800" y="2346325"/>
          <p14:tracePt t="53040" x="812800" y="2338388"/>
          <p14:tracePt t="53051" x="812800" y="2328863"/>
          <p14:tracePt t="53056" x="812800" y="2319338"/>
          <p14:tracePt t="53063" x="812800" y="2309813"/>
          <p14:tracePt t="53070" x="812800" y="2301875"/>
          <p14:tracePt t="53094" x="812800" y="2292350"/>
          <p14:tracePt t="53110" x="812800" y="2282825"/>
          <p14:tracePt t="53127" x="812800" y="2265363"/>
          <p14:tracePt t="53148" x="812800" y="2255838"/>
          <p14:tracePt t="53315" x="822325" y="2255838"/>
          <p14:tracePt t="53341" x="831850" y="2246313"/>
          <p14:tracePt t="53352" x="839788" y="2246313"/>
          <p14:tracePt t="53360" x="839788" y="2236788"/>
          <p14:tracePt t="53367" x="849313" y="2236788"/>
          <p14:tracePt t="53399" x="858838" y="2236788"/>
          <p14:tracePt t="53413" x="868363" y="2228850"/>
          <p14:tracePt t="53421" x="876300" y="2228850"/>
          <p14:tracePt t="53428" x="895350" y="2228850"/>
          <p14:tracePt t="53436" x="904875" y="2219325"/>
          <p14:tracePt t="53460" x="912813" y="2209800"/>
          <p14:tracePt t="53468" x="922338" y="2209800"/>
          <p14:tracePt t="53476" x="931863" y="2209800"/>
          <p14:tracePt t="53484" x="931863" y="2200275"/>
          <p14:tracePt t="53492" x="941388" y="2200275"/>
          <p14:tracePt t="53498" x="949325" y="2200275"/>
          <p14:tracePt t="53506" x="968375" y="2192338"/>
          <p14:tracePt t="53514" x="995363" y="2182813"/>
          <p14:tracePt t="53522" x="1014413" y="2163763"/>
          <p14:tracePt t="53530" x="1031875" y="2163763"/>
          <p14:tracePt t="53538" x="1050925" y="2155825"/>
          <p14:tracePt t="53547" x="1058863" y="2155825"/>
          <p14:tracePt t="53554" x="1077913" y="2146300"/>
          <p14:tracePt t="53562" x="1087438" y="2136775"/>
          <p14:tracePt t="53570" x="1114425" y="2127250"/>
          <p14:tracePt t="53578" x="1131888" y="2119313"/>
          <p14:tracePt t="53584" x="1150938" y="2119313"/>
          <p14:tracePt t="53592" x="1168400" y="2109788"/>
          <p14:tracePt t="53600" x="1187450" y="2100263"/>
          <p14:tracePt t="53608" x="1204913" y="2090738"/>
          <p14:tracePt t="53616" x="1233488" y="2082800"/>
          <p14:tracePt t="53624" x="1250950" y="2073275"/>
          <p14:tracePt t="53632" x="1277938" y="2054225"/>
          <p14:tracePt t="53640" x="1314450" y="2046288"/>
          <p14:tracePt t="53649" x="1343025" y="2036763"/>
          <p14:tracePt t="53658" x="1370013" y="2017713"/>
          <p14:tracePt t="53666" x="1387475" y="2009775"/>
          <p14:tracePt t="53676" x="1423988" y="2000250"/>
          <p14:tracePt t="53679" x="1443038" y="1990725"/>
          <p14:tracePt t="53687" x="1470025" y="1990725"/>
          <p14:tracePt t="53696" x="1489075" y="1981200"/>
          <p14:tracePt t="53702" x="1516063" y="1973263"/>
          <p14:tracePt t="53710" x="1552575" y="1963738"/>
          <p14:tracePt t="53718" x="1589088" y="1954213"/>
          <p14:tracePt t="53726" x="1616075" y="1935163"/>
          <p14:tracePt t="53734" x="1652588" y="1927225"/>
          <p14:tracePt t="53742" x="1708150" y="1908175"/>
          <p14:tracePt t="53750" x="1735138" y="1898650"/>
          <p14:tracePt t="53757" x="1781175" y="1890713"/>
          <p14:tracePt t="53765" x="1835150" y="1890713"/>
          <p14:tracePt t="53772" x="1881188" y="1881188"/>
          <p14:tracePt t="53780" x="1908175" y="1871663"/>
          <p14:tracePt t="53788" x="1936750" y="1862138"/>
          <p14:tracePt t="53798" x="1990725" y="1862138"/>
          <p14:tracePt t="53804" x="2027238" y="1854200"/>
          <p14:tracePt t="53813" x="2063750" y="1854200"/>
          <p14:tracePt t="53820" x="2109788" y="1844675"/>
          <p14:tracePt t="53828" x="2146300" y="1844675"/>
          <p14:tracePt t="53836" x="2173288" y="1844675"/>
          <p14:tracePt t="53844" x="2228850" y="1825625"/>
          <p14:tracePt t="53850" x="2265363" y="1825625"/>
          <p14:tracePt t="53858" x="2301875" y="1825625"/>
          <p14:tracePt t="53866" x="2382838" y="1825625"/>
          <p14:tracePt t="53877" x="2428875" y="1825625"/>
          <p14:tracePt t="53886" x="2493963" y="1825625"/>
          <p14:tracePt t="53903" x="2630488" y="1825625"/>
          <p14:tracePt t="53908" x="2703513" y="1825625"/>
          <p14:tracePt t="53914" x="2794000" y="1825625"/>
          <p14:tracePt t="53922" x="2886075" y="1825625"/>
          <p14:tracePt t="53930" x="2976563" y="1825625"/>
          <p14:tracePt t="53936" x="3049588" y="1825625"/>
          <p14:tracePt t="53944" x="3141663" y="1825625"/>
          <p14:tracePt t="53952" x="3187700" y="1825625"/>
          <p14:tracePt t="53960" x="3251200" y="1825625"/>
          <p14:tracePt t="53968" x="3333750" y="1835150"/>
          <p14:tracePt t="53976" x="3424238" y="1835150"/>
          <p14:tracePt t="53984" x="3497263" y="1844675"/>
          <p14:tracePt t="53992" x="3562350" y="1854200"/>
          <p14:tracePt t="54001" x="3671888" y="1871663"/>
          <p14:tracePt t="54008" x="3781425" y="1881188"/>
          <p14:tracePt t="54016" x="3917950" y="1898650"/>
          <p14:tracePt t="54024" x="4027488" y="1917700"/>
          <p14:tracePt t="54031" x="4156075" y="1917700"/>
          <p14:tracePt t="54038" x="4283075" y="1927225"/>
          <p14:tracePt t="54046" x="4429125" y="1927225"/>
          <p14:tracePt t="54054" x="4557713" y="1927225"/>
          <p14:tracePt t="54063" x="4630738" y="1927225"/>
          <p14:tracePt t="54072" x="4794250" y="1927225"/>
          <p14:tracePt t="54080" x="4886325" y="1927225"/>
          <p14:tracePt t="54088" x="5049838" y="1944688"/>
          <p14:tracePt t="54095" x="5178425" y="1944688"/>
          <p14:tracePt t="54103" x="5378450" y="1944688"/>
          <p14:tracePt t="54113" x="5524500" y="1944688"/>
          <p14:tracePt t="54117" x="5670550" y="1944688"/>
          <p14:tracePt t="54124" x="5818188" y="1944688"/>
          <p14:tracePt t="54134" x="5927725" y="1944688"/>
          <p14:tracePt t="54142" x="6091238" y="1944688"/>
          <p14:tracePt t="54156" x="6329363" y="1944688"/>
          <p14:tracePt t="54164" x="6402388" y="1944688"/>
          <p14:tracePt t="54172" x="6565900" y="1935163"/>
          <p14:tracePt t="54181" x="6694488" y="1935163"/>
          <p14:tracePt t="54188" x="6748463" y="1935163"/>
          <p14:tracePt t="54197" x="6894513" y="1927225"/>
          <p14:tracePt t="54202" x="7023100" y="1927225"/>
          <p14:tracePt t="54210" x="7077075" y="1927225"/>
          <p14:tracePt t="54218" x="7205663" y="1908175"/>
          <p14:tracePt t="54226" x="7351713" y="1908175"/>
          <p14:tracePt t="54234" x="7443788" y="1908175"/>
          <p14:tracePt t="54244" x="7597775" y="1890713"/>
          <p14:tracePt t="54253" x="7726363" y="1890713"/>
          <p14:tracePt t="54260" x="7853363" y="1890713"/>
          <p14:tracePt t="54268" x="8045450" y="1890713"/>
          <p14:tracePt t="54277" x="8210550" y="1890713"/>
          <p14:tracePt t="54283" x="8320088" y="1881188"/>
          <p14:tracePt t="54288" x="8520113" y="1881188"/>
          <p14:tracePt t="54297" x="8702675" y="1881188"/>
          <p14:tracePt t="54304" x="8986838" y="1862138"/>
          <p14:tracePt t="54314" x="9169400" y="1862138"/>
          <p14:tracePt t="54320" x="9351963" y="1844675"/>
          <p14:tracePt t="54329" x="9442450" y="1844675"/>
          <p14:tracePt t="54336" x="9625013" y="1817688"/>
          <p14:tracePt t="54344" x="9790113" y="1789113"/>
          <p14:tracePt t="54352" x="9899650" y="1771650"/>
          <p14:tracePt t="54360" x="9999663" y="1762125"/>
          <p14:tracePt t="54370" x="10072688" y="1744663"/>
          <p14:tracePt t="54374" x="10145713" y="1735138"/>
          <p14:tracePt t="54382" x="10210800" y="1716088"/>
          <p14:tracePt t="54390" x="10320338" y="1708150"/>
          <p14:tracePt t="54398" x="10429875" y="1689100"/>
          <p14:tracePt t="54406" x="10493375" y="1679575"/>
          <p14:tracePt t="54414" x="10602913" y="1671638"/>
          <p14:tracePt t="54422" x="10685463" y="1652588"/>
          <p14:tracePt t="54430" x="10758488" y="1643063"/>
          <p14:tracePt t="54438" x="10868025" y="1616075"/>
          <p14:tracePt t="54448" x="10950575" y="1598613"/>
          <p14:tracePt t="54454" x="11004550" y="1598613"/>
          <p14:tracePt t="54460" x="11068050" y="1589088"/>
          <p14:tracePt t="54468" x="11096625" y="1589088"/>
          <p14:tracePt t="54478" x="11133138" y="1579563"/>
          <p14:tracePt t="54488" x="11150600" y="1579563"/>
          <p14:tracePt t="54496" x="11160125" y="1579563"/>
          <p14:tracePt t="54555" x="11169650" y="1579563"/>
          <p14:tracePt t="54587" x="11177588" y="1579563"/>
          <p14:tracePt t="54603" x="11187113" y="1589088"/>
          <p14:tracePt t="54609" x="11196638" y="1616075"/>
          <p14:tracePt t="54617" x="11206163" y="1635125"/>
          <p14:tracePt t="54625" x="11214100" y="1652588"/>
          <p14:tracePt t="54632" x="11223625" y="1671638"/>
          <p14:tracePt t="54641" x="11242675" y="1698625"/>
          <p14:tracePt t="54648" x="11250613" y="1716088"/>
          <p14:tracePt t="54656" x="11260138" y="1752600"/>
          <p14:tracePt t="54664" x="11269663" y="1762125"/>
          <p14:tracePt t="54672" x="11269663" y="1781175"/>
          <p14:tracePt t="54681" x="11287125" y="1808163"/>
          <p14:tracePt t="54688" x="11296650" y="1854200"/>
          <p14:tracePt t="54696" x="11306175" y="1881188"/>
          <p14:tracePt t="54702" x="11323638" y="1927225"/>
          <p14:tracePt t="54710" x="11342688" y="1990725"/>
          <p14:tracePt t="54720" x="11388725" y="2063750"/>
          <p14:tracePt t="54726" x="11398250" y="2109788"/>
          <p14:tracePt t="54734" x="11425238" y="2209800"/>
          <p14:tracePt t="54743" x="11434763" y="2236788"/>
          <p14:tracePt t="54750" x="11442700" y="2309813"/>
          <p14:tracePt t="54760" x="11452225" y="2346325"/>
          <p14:tracePt t="54773" x="11471275" y="2392363"/>
          <p14:tracePt t="54777" x="11479213" y="2447925"/>
          <p14:tracePt t="54785" x="11515725" y="2528888"/>
          <p14:tracePt t="54789" x="11534775" y="2611438"/>
          <p14:tracePt t="54796" x="11552238" y="2657475"/>
          <p14:tracePt t="54804" x="11571288" y="2730500"/>
          <p14:tracePt t="54812" x="11588750" y="2794000"/>
          <p14:tracePt t="54820" x="11617325" y="2857500"/>
          <p14:tracePt t="54830" x="11625263" y="2930525"/>
          <p14:tracePt t="54836" x="11671300" y="3013075"/>
          <p14:tracePt t="54844" x="11680825" y="3068638"/>
          <p14:tracePt t="54852" x="11690350" y="3114675"/>
          <p14:tracePt t="54861" x="11690350" y="3168650"/>
          <p14:tracePt t="54867" x="11698288" y="3214688"/>
          <p14:tracePt t="54876" x="11698288" y="3287713"/>
          <p14:tracePt t="54896" x="11717338" y="3370263"/>
          <p14:tracePt t="54899" x="11717338" y="3443288"/>
          <p14:tracePt t="54906" x="11717338" y="3524250"/>
          <p14:tracePt t="54915" x="11726863" y="3652838"/>
          <p14:tracePt t="54922" x="11726863" y="3706813"/>
          <p14:tracePt t="54931" x="11734800" y="3752850"/>
          <p14:tracePt t="54938" x="11734800" y="3808413"/>
          <p14:tracePt t="54947" x="11734800" y="3862388"/>
          <p14:tracePt t="54954" x="11734800" y="3954463"/>
          <p14:tracePt t="54964" x="11734800" y="3971925"/>
          <p14:tracePt t="54968" x="11734800" y="4008438"/>
          <p14:tracePt t="54976" x="11734800" y="4054475"/>
          <p14:tracePt t="54986" x="11734800" y="4081463"/>
          <p14:tracePt t="54992" x="11734800" y="4110038"/>
          <p14:tracePt t="55000" x="11734800" y="4127500"/>
          <p14:tracePt t="55008" x="11734800" y="4173538"/>
          <p14:tracePt t="55016" x="11734800" y="4191000"/>
          <p14:tracePt t="55032" x="11734800" y="4200525"/>
          <p14:tracePt t="55040" x="11734800" y="4210050"/>
          <p14:tracePt t="55046" x="11734800" y="4219575"/>
          <p14:tracePt t="55054" x="11734800" y="4227513"/>
          <p14:tracePt t="55071" x="11734800" y="4237038"/>
          <p14:tracePt t="55079" x="11734800" y="4256088"/>
          <p14:tracePt t="55095" x="11734800" y="4264025"/>
          <p14:tracePt t="55102" x="11734800" y="4273550"/>
          <p14:tracePt t="55110" x="11734800" y="4283075"/>
          <p14:tracePt t="55118" x="11734800" y="4300538"/>
          <p14:tracePt t="55126" x="11734800" y="4310063"/>
          <p14:tracePt t="55164" x="11734800" y="4319588"/>
          <p14:tracePt t="55188" x="11734800" y="4329113"/>
          <p14:tracePt t="55212" x="11726863" y="4329113"/>
          <p14:tracePt t="55226" x="11726863" y="4346575"/>
          <p14:tracePt t="55340" x="11717338" y="4346575"/>
          <p14:tracePt t="55365" x="11717338" y="4356100"/>
          <p14:tracePt t="55432" x="11707813" y="4356100"/>
          <p14:tracePt t="55817" x="11698288" y="4356100"/>
          <p14:tracePt t="55825" x="11698288" y="4365625"/>
          <p14:tracePt t="55846" x="11680825" y="4365625"/>
          <p14:tracePt t="55863" x="11680825" y="4373563"/>
          <p14:tracePt t="55902" x="11671300" y="4373563"/>
          <p14:tracePt t="55924" x="11661775" y="4373563"/>
          <p14:tracePt t="55930" x="11661775" y="4383088"/>
          <p14:tracePt t="55939" x="11653838" y="4383088"/>
          <p14:tracePt t="55947" x="11644313" y="4383088"/>
          <p14:tracePt t="55955" x="11644313" y="4392613"/>
          <p14:tracePt t="55962" x="11634788" y="4392613"/>
          <p14:tracePt t="55979" x="11625263" y="4392613"/>
          <p14:tracePt t="55987" x="11625263" y="4402138"/>
          <p14:tracePt t="56008" x="11617325" y="4402138"/>
          <p14:tracePt t="56016" x="11607800" y="4410075"/>
          <p14:tracePt t="56024" x="11588750" y="4410075"/>
          <p14:tracePt t="56032" x="11580813" y="4410075"/>
          <p14:tracePt t="56040" x="11571288" y="4419600"/>
          <p14:tracePt t="56048" x="11571288" y="4429125"/>
          <p14:tracePt t="56056" x="11552238" y="4429125"/>
          <p14:tracePt t="56064" x="11534775" y="4446588"/>
          <p14:tracePt t="56072" x="11525250" y="4446588"/>
          <p14:tracePt t="56080" x="11507788" y="4456113"/>
          <p14:tracePt t="56090" x="11479213" y="4456113"/>
          <p14:tracePt t="56096" x="11461750" y="4465638"/>
          <p14:tracePt t="56104" x="11452225" y="4475163"/>
          <p14:tracePt t="56114" x="11434763" y="4475163"/>
          <p14:tracePt t="56122" x="11406188" y="4475163"/>
          <p14:tracePt t="56134" x="11369675" y="4483100"/>
          <p14:tracePt t="56143" x="11360150" y="4483100"/>
          <p14:tracePt t="56150" x="11333163" y="4492625"/>
          <p14:tracePt t="56158" x="11306175" y="4492625"/>
          <p14:tracePt t="56166" x="11250613" y="4492625"/>
          <p14:tracePt t="56172" x="11214100" y="4502150"/>
          <p14:tracePt t="56180" x="11169650" y="4502150"/>
          <p14:tracePt t="56191" x="11096625" y="4511675"/>
          <p14:tracePt t="56202" x="11060113" y="4511675"/>
          <p14:tracePt t="56206" x="10977563" y="4519613"/>
          <p14:tracePt t="56212" x="10931525" y="4519613"/>
          <p14:tracePt t="56220" x="10877550" y="4538663"/>
          <p14:tracePt t="56230" x="10821988" y="4538663"/>
          <p14:tracePt t="56238" x="10775950" y="4538663"/>
          <p14:tracePt t="56247" x="10702925" y="4548188"/>
          <p14:tracePt t="56256" x="10666413" y="4565650"/>
          <p14:tracePt t="56259" x="10621963" y="4565650"/>
          <p14:tracePt t="56268" x="10575925" y="4584700"/>
          <p14:tracePt t="56278" x="10520363" y="4584700"/>
          <p14:tracePt t="56284" x="10483850" y="4584700"/>
          <p14:tracePt t="56291" x="10410825" y="4592638"/>
          <p14:tracePt t="56299" x="10374313" y="4592638"/>
          <p14:tracePt t="56308" x="10320338" y="4592638"/>
          <p14:tracePt t="56316" x="10283825" y="4592638"/>
          <p14:tracePt t="56323" x="10255250" y="4592638"/>
          <p14:tracePt t="56331" x="10228263" y="4602163"/>
          <p14:tracePt t="56338" x="10182225" y="4602163"/>
          <p14:tracePt t="56345" x="10174288" y="4602163"/>
          <p14:tracePt t="56352" x="10164763" y="4602163"/>
          <p14:tracePt t="56360" x="10128250" y="4602163"/>
          <p14:tracePt t="56368" x="10118725" y="4602163"/>
          <p14:tracePt t="56376" x="10101263" y="4602163"/>
          <p14:tracePt t="56384" x="10064750" y="4611688"/>
          <p14:tracePt t="56392" x="10045700" y="4611688"/>
          <p14:tracePt t="56400" x="10028238" y="4621213"/>
          <p14:tracePt t="56410" x="10009188" y="4629150"/>
          <p14:tracePt t="56421" x="9999663" y="4629150"/>
          <p14:tracePt t="56431" x="9972675" y="4638675"/>
          <p14:tracePt t="56440" x="9936163" y="4648200"/>
          <p14:tracePt t="56447" x="9909175" y="4657725"/>
          <p14:tracePt t="56455" x="9882188" y="4657725"/>
          <p14:tracePt t="56464" x="9836150" y="4665663"/>
          <p14:tracePt t="56470" x="9817100" y="4694238"/>
          <p14:tracePt t="56480" x="9790113" y="4694238"/>
          <p14:tracePt t="56487" x="9772650" y="4694238"/>
          <p14:tracePt t="56494" x="9726613" y="4702175"/>
          <p14:tracePt t="56502" x="9717088" y="4702175"/>
          <p14:tracePt t="56511" x="9698038" y="4702175"/>
          <p14:tracePt t="56516" x="9680575" y="4702175"/>
          <p14:tracePt t="56524" x="9661525" y="4702175"/>
          <p14:tracePt t="56532" x="9617075" y="4702175"/>
          <p14:tracePt t="56540" x="9598025" y="4711700"/>
          <p14:tracePt t="56549" x="9571038" y="4711700"/>
          <p14:tracePt t="56556" x="9551988" y="4711700"/>
          <p14:tracePt t="56564" x="9534525" y="4711700"/>
          <p14:tracePt t="56572" x="9498013" y="4711700"/>
          <p14:tracePt t="56580" x="9461500" y="4711700"/>
          <p14:tracePt t="56588" x="9451975" y="4711700"/>
          <p14:tracePt t="56596" x="9415463" y="4711700"/>
          <p14:tracePt t="56604" x="9388475" y="4711700"/>
          <p14:tracePt t="56611" x="9361488" y="4711700"/>
          <p14:tracePt t="56619" x="9342438" y="4711700"/>
          <p14:tracePt t="56626" x="9315450" y="4711700"/>
          <p14:tracePt t="56634" x="9296400" y="4711700"/>
          <p14:tracePt t="56642" x="9251950" y="4711700"/>
          <p14:tracePt t="56650" x="9242425" y="4711700"/>
          <p14:tracePt t="56658" x="9223375" y="4711700"/>
          <p14:tracePt t="56666" x="9205913" y="4721225"/>
          <p14:tracePt t="56674" x="9196388" y="4721225"/>
          <p14:tracePt t="56682" x="9178925" y="4721225"/>
          <p14:tracePt t="56690" x="9150350" y="4721225"/>
          <p14:tracePt t="56696" x="9132888" y="4721225"/>
          <p14:tracePt t="56704" x="9113838" y="4721225"/>
          <p14:tracePt t="56712" x="9096375" y="4721225"/>
          <p14:tracePt t="56720" x="9069388" y="4721225"/>
          <p14:tracePt t="56729" x="9050338" y="4721225"/>
          <p14:tracePt t="56736" x="9032875" y="4721225"/>
          <p14:tracePt t="56745" x="9013825" y="4730750"/>
          <p14:tracePt t="56752" x="8996363" y="4730750"/>
          <p14:tracePt t="56761" x="8986838" y="4738688"/>
          <p14:tracePt t="56768" x="8967788" y="4738688"/>
          <p14:tracePt t="56776" x="8959850" y="4738688"/>
          <p14:tracePt t="56782" x="8950325" y="4738688"/>
          <p14:tracePt t="56790" x="8940800" y="4738688"/>
          <p14:tracePt t="56806" x="8931275" y="4748213"/>
          <p14:tracePt t="56823" x="8921750" y="4748213"/>
          <p14:tracePt t="56831" x="8904288" y="4757738"/>
          <p14:tracePt t="56839" x="8894763" y="4767263"/>
          <p14:tracePt t="56849" x="8885238" y="4767263"/>
          <p14:tracePt t="56856" x="8877300" y="4775200"/>
          <p14:tracePt t="56863" x="8867775" y="4775200"/>
          <p14:tracePt t="56873" x="8848725" y="4784725"/>
          <p14:tracePt t="56877" x="8831263" y="4803775"/>
          <p14:tracePt t="56896" x="8812213" y="4811713"/>
          <p14:tracePt t="56900" x="8804275" y="4811713"/>
          <p14:tracePt t="56910" x="8794750" y="4821238"/>
          <p14:tracePt t="56920" x="8785225" y="4821238"/>
          <p14:tracePt t="56925" x="8785225" y="4830763"/>
          <p14:tracePt t="56932" x="8775700" y="4830763"/>
          <p14:tracePt t="56940" x="8767763" y="4830763"/>
          <p14:tracePt t="56946" x="8767763" y="4840288"/>
          <p14:tracePt t="56954" x="8748713" y="4840288"/>
          <p14:tracePt t="56971" x="8739188" y="4840288"/>
          <p14:tracePt t="56978" x="8731250" y="4840288"/>
          <p14:tracePt t="56986" x="8731250" y="4848225"/>
          <p14:tracePt t="56995" x="8721725" y="4848225"/>
          <p14:tracePt t="57170" x="8712200" y="4848225"/>
          <p14:tracePt t="57194" x="8702675" y="4848225"/>
          <p14:tracePt t="57213" x="8694738" y="4848225"/>
          <p14:tracePt t="57229" x="8685213" y="4848225"/>
          <p14:tracePt t="57246" x="8675688" y="4848225"/>
          <p14:tracePt t="57253" x="8648700" y="4848225"/>
          <p14:tracePt t="57262" x="8639175" y="4848225"/>
          <p14:tracePt t="57269" x="8629650" y="4848225"/>
          <p14:tracePt t="57277" x="8612188" y="4848225"/>
          <p14:tracePt t="57284" x="8602663" y="4857750"/>
          <p14:tracePt t="57291" x="8593138" y="4857750"/>
          <p14:tracePt t="57300" x="8585200" y="4857750"/>
          <p14:tracePt t="57307" x="8575675" y="4857750"/>
          <p14:tracePt t="57316" x="8556625" y="4857750"/>
          <p14:tracePt t="57324" x="8548688" y="4857750"/>
          <p14:tracePt t="57331" x="8529638" y="4857750"/>
          <p14:tracePt t="57339" x="8512175" y="4857750"/>
          <p14:tracePt t="57346" x="8493125" y="4857750"/>
          <p14:tracePt t="57355" x="8466138" y="4857750"/>
          <p14:tracePt t="57362" x="8439150" y="4857750"/>
          <p14:tracePt t="57369" x="8402638" y="4857750"/>
          <p14:tracePt t="57376" x="8393113" y="4857750"/>
          <p14:tracePt t="57384" x="8374063" y="4857750"/>
          <p14:tracePt t="57392" x="8337550" y="4857750"/>
          <p14:tracePt t="57400" x="8301038" y="4857750"/>
          <p14:tracePt t="57410" x="8283575" y="4857750"/>
          <p14:tracePt t="57419" x="8264525" y="4857750"/>
          <p14:tracePt t="57426" x="8237538" y="4857750"/>
          <p14:tracePt t="57435" x="8210550" y="4857750"/>
          <p14:tracePt t="57441" x="8191500" y="4857750"/>
          <p14:tracePt t="57448" x="8183563" y="4857750"/>
          <p14:tracePt t="57455" x="8174038" y="4857750"/>
          <p14:tracePt t="57463" x="8154988" y="4857750"/>
          <p14:tracePt t="57470" x="8147050" y="4857750"/>
          <p14:tracePt t="57486" x="8137525" y="4857750"/>
          <p14:tracePt t="57502" x="8128000" y="4857750"/>
          <p14:tracePt t="57518" x="8108950" y="4857750"/>
          <p14:tracePt t="57526" x="8101013" y="4857750"/>
          <p14:tracePt t="57532" x="8081963" y="4857750"/>
          <p14:tracePt t="57540" x="8081963" y="4848225"/>
          <p14:tracePt t="57548" x="8064500" y="4848225"/>
          <p14:tracePt t="57556" x="8045450" y="4840288"/>
          <p14:tracePt t="57564" x="7999413" y="4840288"/>
          <p14:tracePt t="57572" x="7972425" y="4830763"/>
          <p14:tracePt t="57581" x="7954963" y="4830763"/>
          <p14:tracePt t="57588" x="7908925" y="4830763"/>
          <p14:tracePt t="57596" x="7845425" y="4830763"/>
          <p14:tracePt t="57604" x="7772400" y="4830763"/>
          <p14:tracePt t="57613" x="7670800" y="4848225"/>
          <p14:tracePt t="57620" x="7607300" y="4903788"/>
          <p14:tracePt t="57626" x="7524750" y="4959350"/>
          <p14:tracePt t="57634" x="7497763" y="5003800"/>
          <p14:tracePt t="57904" x="7497763" y="4986338"/>
          <p14:tracePt t="57911" x="7480300" y="4913313"/>
          <p14:tracePt t="57918" x="7451725" y="4811713"/>
          <p14:tracePt t="57926" x="7451725" y="4757738"/>
          <p14:tracePt t="57933" x="7443788" y="4730750"/>
          <p14:tracePt t="57941" x="7434263" y="4721225"/>
          <p14:tracePt t="57950" x="7415213" y="4711700"/>
          <p14:tracePt t="57957" x="7407275" y="4711700"/>
          <p14:tracePt t="57966" x="7388225" y="4711700"/>
          <p14:tracePt t="57971" x="7378700" y="4711700"/>
          <p14:tracePt t="57986" x="7361238" y="4711700"/>
          <p14:tracePt t="57994" x="7351713" y="4711700"/>
          <p14:tracePt t="58004" x="7342188" y="4711700"/>
          <p14:tracePt t="58015" x="7334250" y="4711700"/>
          <p14:tracePt t="58021" x="7315200" y="4721225"/>
          <p14:tracePt t="58028" x="7315200" y="4730750"/>
          <p14:tracePt t="58034" x="7296150" y="4738688"/>
          <p14:tracePt t="58042" x="7288213" y="4748213"/>
          <p14:tracePt t="58050" x="7269163" y="4757738"/>
          <p14:tracePt t="58056" x="7259638" y="4757738"/>
          <p14:tracePt t="58064" x="7251700" y="4775200"/>
          <p14:tracePt t="58072" x="7242175" y="4784725"/>
          <p14:tracePt t="58081" x="7232650" y="4784725"/>
          <p14:tracePt t="58088" x="7223125" y="4794250"/>
          <p14:tracePt t="58097" x="7215188" y="4794250"/>
          <p14:tracePt t="58107" x="7205663" y="4803775"/>
          <p14:tracePt t="58116" x="7196138" y="4811713"/>
          <p14:tracePt t="58123" x="7186613" y="4811713"/>
          <p14:tracePt t="58130" x="7178675" y="4821238"/>
          <p14:tracePt t="58136" x="7169150" y="4821238"/>
          <p14:tracePt t="58144" x="7169150" y="4830763"/>
          <p14:tracePt t="58154" x="7159625" y="4830763"/>
          <p14:tracePt t="58159" x="7150100" y="4840288"/>
          <p14:tracePt t="58167" x="7142163" y="4840288"/>
          <p14:tracePt t="58183" x="7123113" y="4848225"/>
          <p14:tracePt t="58206" x="7113588" y="4848225"/>
          <p14:tracePt t="58228" x="7113588" y="4857750"/>
          <p14:tracePt t="58252" x="7105650" y="4857750"/>
          <p14:tracePt t="58294" x="7096125" y="4857750"/>
          <p14:tracePt t="58302" x="7077075" y="4876800"/>
          <p14:tracePt t="58310" x="7059613" y="4876800"/>
          <p14:tracePt t="58318" x="7050088" y="4876800"/>
          <p14:tracePt t="58324" x="7023100" y="4876800"/>
          <p14:tracePt t="58332" x="7004050" y="4884738"/>
          <p14:tracePt t="58342" x="6996113" y="4884738"/>
          <p14:tracePt t="58347" x="6986588" y="4884738"/>
          <p14:tracePt t="58370" x="6977063" y="4894263"/>
          <p14:tracePt t="58381" x="6967538" y="4894263"/>
          <p14:tracePt t="58396" x="6959600" y="4894263"/>
          <p14:tracePt t="58409" x="6950075" y="4894263"/>
          <p14:tracePt t="58434" x="6940550" y="4894263"/>
          <p14:tracePt t="58450" x="6923088" y="4894263"/>
          <p14:tracePt t="58473" x="6913563" y="4894263"/>
          <p14:tracePt t="58487" x="6904038" y="4894263"/>
          <p14:tracePt t="58497" x="6894513" y="4894263"/>
          <p14:tracePt t="58511" x="6886575" y="4894263"/>
          <p14:tracePt t="58529" x="6877050" y="4894263"/>
          <p14:tracePt t="58551" x="6867525" y="4894263"/>
          <p14:tracePt t="58573" x="6858000" y="4894263"/>
          <p14:tracePt t="58580" x="6850063" y="4894263"/>
          <p14:tracePt t="58589" x="6831013" y="4894263"/>
          <p14:tracePt t="58596" x="6821488" y="4894263"/>
          <p14:tracePt t="58604" x="6813550" y="4894263"/>
          <p14:tracePt t="58613" x="6804025" y="4894263"/>
          <p14:tracePt t="58623" x="6794500" y="4894263"/>
          <p14:tracePt t="58638" x="6784975" y="4894263"/>
          <p14:tracePt t="58648" x="6777038" y="4894263"/>
          <p14:tracePt t="58653" x="6767513" y="4894263"/>
          <p14:tracePt t="58670" x="6757988" y="4894263"/>
          <p14:tracePt t="58675" x="6748463" y="4894263"/>
          <p14:tracePt t="58692" x="6740525" y="4894263"/>
          <p14:tracePt t="58700" x="6731000" y="4894263"/>
          <p14:tracePt t="58707" x="6711950" y="4894263"/>
          <p14:tracePt t="58723" x="6704013" y="4894263"/>
          <p14:tracePt t="58732" x="6694488" y="4894263"/>
          <p14:tracePt t="58739" x="6675438" y="4894263"/>
          <p14:tracePt t="58753" x="6657975" y="4894263"/>
          <p14:tracePt t="58762" x="6648450" y="4894263"/>
          <p14:tracePt t="58769" x="6621463" y="4894263"/>
          <p14:tracePt t="58778" x="6611938" y="4884738"/>
          <p14:tracePt t="58785" x="6602413" y="4884738"/>
          <p14:tracePt t="58794" x="6594475" y="4884738"/>
          <p14:tracePt t="58809" x="6584950" y="4884738"/>
          <p14:tracePt t="58817" x="6575425" y="4884738"/>
          <p14:tracePt t="58833" x="6565900" y="4884738"/>
          <p14:tracePt t="58871" x="6557963" y="4884738"/>
          <p14:tracePt t="58887" x="6548438" y="4884738"/>
          <p14:tracePt t="58897" x="6548438" y="4867275"/>
          <p14:tracePt t="58903" x="6529388" y="4867275"/>
          <p14:tracePt t="58919" x="6521450" y="4867275"/>
          <p14:tracePt t="58924" x="6511925" y="4857750"/>
          <p14:tracePt t="58940" x="6502400" y="4857750"/>
          <p14:tracePt t="58949" x="6492875" y="4857750"/>
          <p14:tracePt t="58959" x="6483350" y="4857750"/>
          <p14:tracePt t="58965" x="6475413" y="4848225"/>
          <p14:tracePt t="58989" x="6465888" y="4848225"/>
          <p14:tracePt t="58995" x="6456363" y="4848225"/>
          <p14:tracePt t="59012" x="6438900" y="4848225"/>
          <p14:tracePt t="59019" x="6429375" y="4848225"/>
          <p14:tracePt t="59035" x="6419850" y="4848225"/>
          <p14:tracePt t="59051" x="6410325" y="4848225"/>
          <p14:tracePt t="59059" x="6402388" y="4848225"/>
          <p14:tracePt t="59067" x="6383338" y="4848225"/>
          <p14:tracePt t="59075" x="6373813" y="4848225"/>
          <p14:tracePt t="59083" x="6365875" y="4848225"/>
          <p14:tracePt t="59091" x="6337300" y="4848225"/>
          <p14:tracePt t="59105" x="6329363" y="4848225"/>
          <p14:tracePt t="59113" x="6319838" y="4848225"/>
          <p14:tracePt t="59121" x="6310313" y="4848225"/>
          <p14:tracePt t="59136" x="6300788" y="4848225"/>
          <p14:tracePt t="59166" x="6292850" y="4848225"/>
          <p14:tracePt t="59190" x="6283325" y="4848225"/>
          <p14:tracePt t="59223" x="6273800" y="4848225"/>
          <p14:tracePt t="59247" x="6264275" y="4848225"/>
          <p14:tracePt t="59491" x="6246813" y="4848225"/>
          <p14:tracePt t="59631" x="6237288" y="4840288"/>
          <p14:tracePt t="59656" x="6237288" y="4830763"/>
          <p14:tracePt t="59687" x="6227763" y="4821238"/>
          <p14:tracePt t="60218" x="6219825" y="4821238"/>
          <p14:tracePt t="60367" x="6210300" y="4821238"/>
          <p14:tracePt t="60381" x="6191250" y="4811713"/>
          <p14:tracePt t="60391" x="6173788" y="4811713"/>
          <p14:tracePt t="60394" x="6127750" y="4811713"/>
          <p14:tracePt t="60402" x="6091238" y="4803775"/>
          <p14:tracePt t="60412" x="5981700" y="4803775"/>
          <p14:tracePt t="60419" x="5891213" y="4784725"/>
          <p14:tracePt t="60428" x="5735638" y="4775200"/>
          <p14:tracePt t="60434" x="5589588" y="4730750"/>
          <p14:tracePt t="60443" x="5360988" y="4711700"/>
          <p14:tracePt t="60450" x="5214938" y="4684713"/>
          <p14:tracePt t="60458" x="5005388" y="4648200"/>
          <p14:tracePt t="60464" x="4840288" y="4621213"/>
          <p14:tracePt t="60472" x="4748213" y="4611688"/>
          <p14:tracePt t="60480" x="4584700" y="4575175"/>
          <p14:tracePt t="60488" x="4465638" y="4538663"/>
          <p14:tracePt t="60496" x="4302125" y="4502150"/>
          <p14:tracePt t="60504" x="4173538" y="4475163"/>
          <p14:tracePt t="60512" x="4110038" y="4446588"/>
          <p14:tracePt t="60520" x="4008438" y="4438650"/>
          <p14:tracePt t="60529" x="3935413" y="4410075"/>
          <p14:tracePt t="60536" x="3835400" y="4365625"/>
          <p14:tracePt t="60545" x="3789363" y="4346575"/>
          <p14:tracePt t="60550" x="3752850" y="4337050"/>
          <p14:tracePt t="60560" x="3671888" y="4337050"/>
          <p14:tracePt t="60569" x="3635375" y="4329113"/>
          <p14:tracePt t="60576" x="3598863" y="4319588"/>
          <p14:tracePt t="60584" x="3562350" y="4300538"/>
          <p14:tracePt t="60593" x="3533775" y="4300538"/>
          <p14:tracePt t="60601" x="3497263" y="4292600"/>
          <p14:tracePt t="60606" x="3479800" y="4292600"/>
          <p14:tracePt t="60615" x="3443288" y="4283075"/>
          <p14:tracePt t="60622" x="3416300" y="4273550"/>
          <p14:tracePt t="60630" x="3370263" y="4256088"/>
          <p14:tracePt t="60638" x="3324225" y="4246563"/>
          <p14:tracePt t="60644" x="3287713" y="4227513"/>
          <p14:tracePt t="60652" x="3241675" y="4219575"/>
          <p14:tracePt t="60661" x="3195638" y="4219575"/>
          <p14:tracePt t="60668" x="3159125" y="4210050"/>
          <p14:tracePt t="60677" x="3114675" y="4200525"/>
          <p14:tracePt t="60684" x="3078163" y="4191000"/>
          <p14:tracePt t="60692" x="3032125" y="4191000"/>
          <p14:tracePt t="60700" x="2986088" y="4183063"/>
          <p14:tracePt t="60708" x="2949575" y="4164013"/>
          <p14:tracePt t="60717" x="2922588" y="4154488"/>
          <p14:tracePt t="60724" x="2886075" y="4146550"/>
          <p14:tracePt t="60730" x="2849563" y="4146550"/>
          <p14:tracePt t="60738" x="2803525" y="4127500"/>
          <p14:tracePt t="60746" x="2776538" y="4117975"/>
          <p14:tracePt t="60755" x="2740025" y="4117975"/>
          <p14:tracePt t="60763" x="2703513" y="4110038"/>
          <p14:tracePt t="60770" x="2676525" y="4100513"/>
          <p14:tracePt t="60779" x="2640013" y="4100513"/>
          <p14:tracePt t="60786" x="2611438" y="4081463"/>
          <p14:tracePt t="60794" x="2603500" y="4081463"/>
          <p14:tracePt t="60803" x="2566988" y="4081463"/>
          <p14:tracePt t="60813" x="2547938" y="4073525"/>
          <p14:tracePt t="60818" x="2538413" y="4073525"/>
          <p14:tracePt t="60828" x="2530475" y="4073525"/>
          <p14:tracePt t="60873" x="2530475" y="4064000"/>
          <p14:tracePt t="60903" x="2520950" y="4064000"/>
          <p14:tracePt t="60919" x="2511425" y="4054475"/>
          <p14:tracePt t="60927" x="2501900" y="4054475"/>
          <p14:tracePt t="60975" x="2484438" y="4054475"/>
          <p14:tracePt t="61001" x="2474913" y="4054475"/>
          <p14:tracePt t="61233" x="2474913" y="4044950"/>
          <p14:tracePt t="61391" x="2474913" y="4037013"/>
          <p14:tracePt t="61429" x="2474913" y="4017963"/>
          <p14:tracePt t="61453" x="2474913" y="4008438"/>
          <p14:tracePt t="61482" x="2474913" y="4000500"/>
          <p14:tracePt t="61499" x="2474913" y="3990975"/>
          <p14:tracePt t="61504" x="2474913" y="3971925"/>
          <p14:tracePt t="61512" x="2474913" y="3963988"/>
          <p14:tracePt t="61521" x="2474913" y="3954463"/>
          <p14:tracePt t="61536" x="2474913" y="3944938"/>
          <p14:tracePt t="61545" x="2474913" y="3927475"/>
          <p14:tracePt t="61552" x="2474913" y="3917950"/>
          <p14:tracePt t="61560" x="2474913" y="3908425"/>
          <p14:tracePt t="61576" x="2474913" y="3898900"/>
          <p14:tracePt t="61615" x="2474913" y="3889375"/>
          <p14:tracePt t="61953" x="2474913" y="3881438"/>
          <p14:tracePt t="63040" x="2474913" y="3889375"/>
          <p14:tracePt t="63063" x="2493963" y="3898900"/>
          <p14:tracePt t="63087" x="2501900" y="3908425"/>
          <p14:tracePt t="63094" x="2511425" y="3917950"/>
          <p14:tracePt t="63101" x="2520950" y="3935413"/>
          <p14:tracePt t="63111" x="2530475" y="3944938"/>
          <p14:tracePt t="63116" x="2530475" y="3954463"/>
          <p14:tracePt t="63124" x="2547938" y="3963988"/>
          <p14:tracePt t="63131" x="2557463" y="3971925"/>
          <p14:tracePt t="63141" x="2574925" y="3981450"/>
          <p14:tracePt t="63146" x="2603500" y="3990975"/>
          <p14:tracePt t="63154" x="2611438" y="3990975"/>
          <p14:tracePt t="63162" x="2620963" y="4000500"/>
          <p14:tracePt t="63170" x="2630488" y="4000500"/>
          <p14:tracePt t="63187" x="2630488" y="4008438"/>
          <p14:tracePt t="63203" x="2640013" y="4008438"/>
          <p14:tracePt t="63248" x="2647950" y="4008438"/>
          <p14:tracePt t="63272" x="2657475" y="4008438"/>
          <p14:tracePt t="63336" x="2657475" y="4017963"/>
          <p14:tracePt t="63360" x="2667000" y="4017963"/>
          <p14:tracePt t="63400" x="2676525" y="4037013"/>
          <p14:tracePt t="63430" x="2693988" y="4037013"/>
          <p14:tracePt t="63462" x="2703513" y="4044950"/>
          <p14:tracePt t="63486" x="2713038" y="4044950"/>
          <p14:tracePt t="63508" x="2720975" y="4044950"/>
          <p14:tracePt t="63549" x="2730500" y="4044950"/>
          <p14:tracePt t="63579" x="2730500" y="4054475"/>
          <p14:tracePt t="63587" x="2740025" y="4054475"/>
          <p14:tracePt t="63602" x="2749550" y="4054475"/>
          <p14:tracePt t="63616" x="2757488" y="4064000"/>
          <p14:tracePt t="63648" x="2767013" y="4073525"/>
          <p14:tracePt t="63662" x="2776538" y="4081463"/>
          <p14:tracePt t="63686" x="2794000" y="4090988"/>
          <p14:tracePt t="63705" x="2794000" y="4100513"/>
          <p14:tracePt t="63721" x="2794000" y="4110038"/>
          <p14:tracePt t="63730" x="2803525" y="4110038"/>
          <p14:tracePt t="63742" x="2813050" y="4127500"/>
          <p14:tracePt t="63885" x="2822575" y="4127500"/>
          <p14:tracePt t="63907" x="2830513" y="4127500"/>
          <p14:tracePt t="64129" x="2830513" y="4137025"/>
          <p14:tracePt t="64181" x="2840038" y="4137025"/>
          <p14:tracePt t="64933" x="2849563" y="4137025"/>
          <p14:tracePt t="65043" x="2849563" y="4117975"/>
          <p14:tracePt t="65080" x="2859088" y="4117975"/>
          <p14:tracePt t="65136" x="2867025" y="4117975"/>
          <p14:tracePt t="65260" x="2886075" y="4117975"/>
          <p14:tracePt t="65293" x="2895600" y="4117975"/>
          <p14:tracePt t="65318" x="2903538" y="4117975"/>
          <p14:tracePt t="65330" x="2913063" y="4117975"/>
          <p14:tracePt t="65371" x="2922588" y="4110038"/>
          <p14:tracePt t="65400" x="2932113" y="4110038"/>
          <p14:tracePt t="65425" x="2940050" y="4110038"/>
          <p14:tracePt t="65450" x="2949575" y="4110038"/>
          <p14:tracePt t="65488" x="2959100" y="4110038"/>
          <p14:tracePt t="65502" x="2968625" y="4100513"/>
          <p14:tracePt t="65518" x="2976563" y="4100513"/>
          <p14:tracePt t="65534" x="2986088" y="4100513"/>
          <p14:tracePt t="65543" x="2986088" y="4090988"/>
          <p14:tracePt t="65549" x="2995613" y="4090988"/>
          <p14:tracePt t="65579" x="3005138" y="4090988"/>
          <p14:tracePt t="65612" x="3013075" y="4090988"/>
          <p14:tracePt t="65635" x="3022600" y="4090988"/>
          <p14:tracePt t="65651" x="3032125" y="4090988"/>
          <p14:tracePt t="65665" x="3049588" y="4090988"/>
          <p14:tracePt t="65672" x="3059113" y="4090988"/>
          <p14:tracePt t="65680" x="3078163" y="4081463"/>
          <p14:tracePt t="65689" x="3086100" y="4081463"/>
          <p14:tracePt t="65696" x="3095625" y="4081463"/>
          <p14:tracePt t="65706" x="3105150" y="4073525"/>
          <p14:tracePt t="65716" x="3114675" y="4073525"/>
          <p14:tracePt t="65722" x="3122613" y="4073525"/>
          <p14:tracePt t="65732" x="3132138" y="4073525"/>
          <p14:tracePt t="65737" x="3141663" y="4073525"/>
          <p14:tracePt t="65747" x="3159125" y="4064000"/>
          <p14:tracePt t="65751" x="3168650" y="4064000"/>
          <p14:tracePt t="65758" x="3187700" y="4054475"/>
          <p14:tracePt t="65775" x="3195638" y="4054475"/>
          <p14:tracePt t="65782" x="3205163" y="4044950"/>
          <p14:tracePt t="65791" x="3224213" y="4044950"/>
          <p14:tracePt t="65798" x="3241675" y="4037013"/>
          <p14:tracePt t="65807" x="3270250" y="4037013"/>
          <p14:tracePt t="65814" x="3306763" y="4017963"/>
          <p14:tracePt t="65823" x="3324225" y="4008438"/>
          <p14:tracePt t="65836" x="3333750" y="4008438"/>
          <p14:tracePt t="65844" x="3343275" y="4000500"/>
          <p14:tracePt t="65861" x="3351213" y="4000500"/>
          <p14:tracePt t="65868" x="3360738" y="3990975"/>
          <p14:tracePt t="65885" x="3370263" y="3990975"/>
          <p14:tracePt t="65893" x="3370263" y="3981450"/>
          <p14:tracePt t="65908" x="3379788" y="3981450"/>
          <p14:tracePt t="65930" x="3387725" y="3981450"/>
          <p14:tracePt t="65939" x="3387725" y="3971925"/>
          <p14:tracePt t="66346" x="3379788" y="3971925"/>
          <p14:tracePt t="66355" x="3379788" y="3981450"/>
          <p14:tracePt t="66385" x="3370263" y="3990975"/>
          <p14:tracePt t="66401" x="3370263" y="4000500"/>
          <p14:tracePt t="66408" x="3360738" y="4027488"/>
          <p14:tracePt t="66416" x="3360738" y="4054475"/>
          <p14:tracePt t="66424" x="3351213" y="4081463"/>
          <p14:tracePt t="66430" x="3351213" y="4090988"/>
          <p14:tracePt t="66438" x="3351213" y="4110038"/>
          <p14:tracePt t="66446" x="3351213" y="4117975"/>
          <p14:tracePt t="66454" x="3351213" y="4137025"/>
          <p14:tracePt t="66471" x="3351213" y="4146550"/>
          <p14:tracePt t="66550" x="3351213" y="4154488"/>
          <p14:tracePt t="88176" x="3351213" y="4164013"/>
          <p14:tracePt t="88192" x="3497263" y="4210050"/>
          <p14:tracePt t="88201" x="3725863" y="4365625"/>
          <p14:tracePt t="88208" x="4200525" y="4665663"/>
          <p14:tracePt t="88215" x="4630738" y="4884738"/>
          <p14:tracePt t="88222" x="5241925" y="5122863"/>
          <p14:tracePt t="88228" x="5480050" y="5205413"/>
          <p14:tracePt t="88236" x="5643563" y="5251450"/>
          <p14:tracePt t="88244" x="5826125" y="5305425"/>
          <p14:tracePt t="88252" x="6008688" y="5314950"/>
          <p14:tracePt t="88260" x="6419850" y="5314950"/>
          <p14:tracePt t="88268" x="6621463" y="5314950"/>
          <p14:tracePt t="88276" x="6821488" y="5314950"/>
          <p14:tracePt t="88284" x="7050088" y="5305425"/>
          <p14:tracePt t="88292" x="7553325" y="5241925"/>
          <p14:tracePt t="88298" x="8018463" y="5168900"/>
          <p14:tracePt t="88306" x="8493125" y="5076825"/>
          <p14:tracePt t="88314" x="8959850" y="5003800"/>
          <p14:tracePt t="88322" x="9169400" y="4967288"/>
          <p14:tracePt t="88331" x="9571038" y="4884738"/>
          <p14:tracePt t="88339" x="9836150" y="4784725"/>
          <p14:tracePt t="88346" x="10291763" y="4638675"/>
          <p14:tracePt t="88354" x="10456863" y="4565650"/>
          <p14:tracePt t="88364" x="10795000" y="4410075"/>
          <p14:tracePt t="88375" x="11014075" y="4256088"/>
          <p14:tracePt t="88378" x="11415713" y="4044950"/>
          <p14:tracePt t="88386" x="11598275" y="3927475"/>
          <p14:tracePt t="88392" x="11717338" y="3844925"/>
          <p14:tracePt t="88401" x="11872913" y="3752850"/>
          <p14:tracePt t="88408" x="12045950" y="3633788"/>
          <p14:tracePt t="88417" x="12145963" y="356076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Pre-Conditions</a:t>
            </a:r>
            <a:endParaRPr lang="en-AU" b="1" dirty="0"/>
          </a:p>
        </p:txBody>
      </p:sp>
      <p:sp>
        <p:nvSpPr>
          <p:cNvPr id="3" name="Content Placeholder 2">
            <a:extLst>
              <a:ext uri="{FF2B5EF4-FFF2-40B4-BE49-F238E27FC236}">
                <a16:creationId xmlns:a16="http://schemas.microsoft.com/office/drawing/2014/main" id="{FEA048BF-D532-418F-8C54-2F3CF0A3C752}"/>
              </a:ext>
            </a:extLst>
          </p:cNvPr>
          <p:cNvSpPr>
            <a:spLocks noGrp="1"/>
          </p:cNvSpPr>
          <p:nvPr>
            <p:ph idx="1"/>
          </p:nvPr>
        </p:nvSpPr>
        <p:spPr>
          <a:xfrm>
            <a:off x="838200" y="2230617"/>
            <a:ext cx="10515600" cy="3076674"/>
          </a:xfrm>
        </p:spPr>
        <p:txBody>
          <a:bodyPr>
            <a:normAutofit/>
          </a:bodyPr>
          <a:lstStyle/>
          <a:p>
            <a:pPr marL="0" marR="0" indent="0" algn="just">
              <a:lnSpc>
                <a:spcPct val="107000"/>
              </a:lnSpc>
              <a:spcBef>
                <a:spcPts val="0"/>
              </a:spcBef>
              <a:spcAft>
                <a:spcPts val="800"/>
              </a:spcAf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For best results,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run this program in Anaconda environment on Jupyter Notebook with python version 3+</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make a new virtual environment and install requirements.txt.</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95E07913-BB35-4213-8123-3398023E85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35569754"/>
      </p:ext>
    </p:extLst>
  </p:cSld>
  <p:clrMapOvr>
    <a:masterClrMapping/>
  </p:clrMapOvr>
  <mc:AlternateContent xmlns:mc="http://schemas.openxmlformats.org/markup-compatibility/2006" xmlns:p14="http://schemas.microsoft.com/office/powerpoint/2010/main">
    <mc:Choice Requires="p14">
      <p:transition spd="slow" p14:dur="2000" advTm="39672"/>
    </mc:Choice>
    <mc:Fallback xmlns="">
      <p:transition spd="slow" advTm="39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89" x="12072938" y="1835150"/>
          <p14:tracePt t="397" x="11963400" y="1798638"/>
          <p14:tracePt t="403" x="11909425" y="1798638"/>
          <p14:tracePt t="409" x="11817350" y="1789113"/>
          <p14:tracePt t="419" x="11726863" y="1771650"/>
          <p14:tracePt t="427" x="11571288" y="1762125"/>
          <p14:tracePt t="435" x="11461750" y="1744663"/>
          <p14:tracePt t="444" x="11352213" y="1744663"/>
          <p14:tracePt t="453" x="11279188" y="1735138"/>
          <p14:tracePt t="458" x="11096625" y="1716088"/>
          <p14:tracePt t="467" x="11050588" y="1716088"/>
          <p14:tracePt t="475" x="10914063" y="1716088"/>
          <p14:tracePt t="484" x="10821988" y="1716088"/>
          <p14:tracePt t="489" x="10658475" y="1716088"/>
          <p14:tracePt t="495" x="10556875" y="1698625"/>
          <p14:tracePt t="503" x="10447338" y="1698625"/>
          <p14:tracePt t="512" x="10374313" y="1698625"/>
          <p14:tracePt t="521" x="10283825" y="1689100"/>
          <p14:tracePt t="529" x="10191750" y="1689100"/>
          <p14:tracePt t="539" x="10174288" y="1689100"/>
          <p14:tracePt t="546" x="10128250" y="1679575"/>
          <p14:tracePt t="552" x="10072688" y="1679575"/>
          <p14:tracePt t="561" x="10036175" y="1679575"/>
          <p14:tracePt t="568" x="9999663" y="1679575"/>
          <p14:tracePt t="574" x="9972675" y="1671638"/>
          <p14:tracePt t="581" x="9963150" y="1671638"/>
          <p14:tracePt t="589" x="9936163" y="1671638"/>
          <p14:tracePt t="597" x="9926638" y="1671638"/>
          <p14:tracePt t="638" x="9918700" y="1662113"/>
          <p14:tracePt t="660" x="9909175" y="1662113"/>
          <p14:tracePt t="677" x="9899650" y="1662113"/>
          <p14:tracePt t="700" x="9890125" y="1662113"/>
          <p14:tracePt t="890" x="9899650" y="1662113"/>
          <p14:tracePt t="898" x="9909175" y="1662113"/>
          <p14:tracePt t="914" x="9918700" y="1662113"/>
          <p14:tracePt t="934" x="9926638" y="1662113"/>
          <p14:tracePt t="949" x="9955213" y="1662113"/>
          <p14:tracePt t="957" x="9999663" y="1662113"/>
          <p14:tracePt t="965" x="10109200" y="1662113"/>
          <p14:tracePt t="973" x="10201275" y="1662113"/>
          <p14:tracePt t="982" x="10347325" y="1662113"/>
          <p14:tracePt t="989" x="10575925" y="1679575"/>
          <p14:tracePt t="997" x="10721975" y="1698625"/>
          <p14:tracePt t="1003" x="11060113" y="1698625"/>
          <p14:tracePt t="1012" x="11250613" y="1698625"/>
          <p14:tracePt t="1019" x="11561763" y="1698625"/>
          <p14:tracePt t="1027" x="11753850" y="1698625"/>
          <p14:tracePt t="1035" x="12091988" y="1689100"/>
          <p14:tracePt t="4497" x="11945938" y="1679575"/>
          <p14:tracePt t="4501" x="11807825" y="1708150"/>
          <p14:tracePt t="4508" x="11598275" y="1762125"/>
          <p14:tracePt t="4515" x="11388725" y="1789113"/>
          <p14:tracePt t="4524" x="11223625" y="1808163"/>
          <p14:tracePt t="4531" x="10914063" y="1844675"/>
          <p14:tracePt t="4539" x="10593388" y="1898650"/>
          <p14:tracePt t="4547" x="10429875" y="1898650"/>
          <p14:tracePt t="4553" x="10145713" y="1898650"/>
          <p14:tracePt t="4562" x="10036175" y="1898650"/>
          <p14:tracePt t="4569" x="9890125" y="1898650"/>
          <p14:tracePt t="4578" x="9763125" y="1898650"/>
          <p14:tracePt t="4586" x="9634538" y="1898650"/>
          <p14:tracePt t="4594" x="9525000" y="1898650"/>
          <p14:tracePt t="4602" x="9488488" y="1898650"/>
          <p14:tracePt t="4610" x="9415463" y="1898650"/>
          <p14:tracePt t="4618" x="9324975" y="1898650"/>
          <p14:tracePt t="4625" x="9232900" y="1898650"/>
          <p14:tracePt t="4631" x="9205913" y="1898650"/>
          <p14:tracePt t="4639" x="9132888" y="1898650"/>
          <p14:tracePt t="4647" x="9040813" y="1898650"/>
          <p14:tracePt t="4655" x="8877300" y="1898650"/>
          <p14:tracePt t="4663" x="8785225" y="1898650"/>
          <p14:tracePt t="4671" x="8694738" y="1898650"/>
          <p14:tracePt t="4679" x="8621713" y="1898650"/>
          <p14:tracePt t="4688" x="8512175" y="1898650"/>
          <p14:tracePt t="4695" x="8420100" y="1898650"/>
          <p14:tracePt t="4703" x="8356600" y="1898650"/>
          <p14:tracePt t="4711" x="8320088" y="1898650"/>
          <p14:tracePt t="4719" x="8264525" y="1881188"/>
          <p14:tracePt t="4726" x="8228013" y="1862138"/>
          <p14:tracePt t="4733" x="8164513" y="1854200"/>
          <p14:tracePt t="4742" x="8128000" y="1854200"/>
          <p14:tracePt t="4749" x="8045450" y="1854200"/>
          <p14:tracePt t="4757" x="7954963" y="1844675"/>
          <p14:tracePt t="4765" x="7772400" y="1825625"/>
          <p14:tracePt t="4773" x="7699375" y="1825625"/>
          <p14:tracePt t="4781" x="7516813" y="1808163"/>
          <p14:tracePt t="4789" x="7351713" y="1798638"/>
          <p14:tracePt t="4797" x="7223125" y="1798638"/>
          <p14:tracePt t="4807" x="7023100" y="1781175"/>
          <p14:tracePt t="4815" x="6877050" y="1762125"/>
          <p14:tracePt t="4821" x="6748463" y="1762125"/>
          <p14:tracePt t="4831" x="6584950" y="1752600"/>
          <p14:tracePt t="4838" x="6492875" y="1752600"/>
          <p14:tracePt t="4845" x="6292850" y="1752600"/>
          <p14:tracePt t="4852" x="6146800" y="1752600"/>
          <p14:tracePt t="4862" x="6073775" y="1752600"/>
          <p14:tracePt t="4868" x="5964238" y="1752600"/>
          <p14:tracePt t="4876" x="5854700" y="1752600"/>
          <p14:tracePt t="4883" x="5708650" y="1752600"/>
          <p14:tracePt t="4892" x="5553075" y="1771650"/>
          <p14:tracePt t="4898" x="5424488" y="1789113"/>
          <p14:tracePt t="4905" x="5241925" y="1798638"/>
          <p14:tracePt t="4913" x="5151438" y="1798638"/>
          <p14:tracePt t="4922" x="4949825" y="1835150"/>
          <p14:tracePt t="4929" x="4840288" y="1835150"/>
          <p14:tracePt t="4937" x="4721225" y="1844675"/>
          <p14:tracePt t="4946" x="4611688" y="1862138"/>
          <p14:tracePt t="4953" x="4557713" y="1871663"/>
          <p14:tracePt t="4962" x="4419600" y="1898650"/>
          <p14:tracePt t="4969" x="4329113" y="1917700"/>
          <p14:tracePt t="4978" x="4265613" y="1927225"/>
          <p14:tracePt t="4984" x="4173538" y="1944688"/>
          <p14:tracePt t="4998" x="4110038" y="1963738"/>
          <p14:tracePt t="5002" x="4073525" y="1973263"/>
          <p14:tracePt t="5009" x="4027488" y="1990725"/>
          <p14:tracePt t="5017" x="4000500" y="2000250"/>
          <p14:tracePt t="5028" x="3963988" y="2009775"/>
          <p14:tracePt t="5034" x="3935413" y="2009775"/>
          <p14:tracePt t="5039" x="3908425" y="2017713"/>
          <p14:tracePt t="5048" x="3881438" y="2036763"/>
          <p14:tracePt t="5055" x="3862388" y="2036763"/>
          <p14:tracePt t="5063" x="3862388" y="2046288"/>
          <p14:tracePt t="5069" x="3854450" y="2046288"/>
          <p14:tracePt t="5078" x="3844925" y="2046288"/>
          <p14:tracePt t="5102" x="3835400" y="2046288"/>
          <p14:tracePt t="5112" x="3835400" y="2054225"/>
          <p14:tracePt t="5119" x="3825875" y="2054225"/>
          <p14:tracePt t="5151" x="3808413" y="2054225"/>
          <p14:tracePt t="5228" x="3798888" y="2054225"/>
          <p14:tracePt t="5274" x="3798888" y="2063750"/>
          <p14:tracePt t="5282" x="3789363" y="2063750"/>
          <p14:tracePt t="5305" x="3781425" y="2063750"/>
          <p14:tracePt t="5353" x="3781425" y="2073275"/>
          <p14:tracePt t="5369" x="3771900" y="2073275"/>
          <p14:tracePt t="5392" x="3762375" y="2073275"/>
          <p14:tracePt t="5415" x="3762375" y="2082800"/>
          <p14:tracePt t="5421" x="3752850" y="2082800"/>
          <p14:tracePt t="5429" x="3744913" y="2090738"/>
          <p14:tracePt t="5445" x="3735388" y="2090738"/>
          <p14:tracePt t="5462" x="3716338" y="2100263"/>
          <p14:tracePt t="5829" x="3725863" y="2100263"/>
          <p14:tracePt t="5875" x="3735388" y="2100263"/>
          <p14:tracePt t="5899" x="3735388" y="2109788"/>
          <p14:tracePt t="23563" x="3716338" y="2119313"/>
          <p14:tracePt t="23571" x="3708400" y="2119313"/>
          <p14:tracePt t="23579" x="3689350" y="2136775"/>
          <p14:tracePt t="23588" x="3671888" y="2146300"/>
          <p14:tracePt t="23593" x="3616325" y="2155825"/>
          <p14:tracePt t="23603" x="3570288" y="2173288"/>
          <p14:tracePt t="23609" x="3533775" y="2192338"/>
          <p14:tracePt t="23618" x="3525838" y="2192338"/>
          <p14:tracePt t="23625" x="3497263" y="2200275"/>
          <p14:tracePt t="23635" x="3460750" y="2219325"/>
          <p14:tracePt t="23643" x="3433763" y="2228850"/>
          <p14:tracePt t="23653" x="3416300" y="2236788"/>
          <p14:tracePt t="23659" x="3387725" y="2265363"/>
          <p14:tracePt t="23665" x="3324225" y="2292350"/>
          <p14:tracePt t="23673" x="3278188" y="2309813"/>
          <p14:tracePt t="23680" x="3232150" y="2346325"/>
          <p14:tracePt t="23687" x="3168650" y="2374900"/>
          <p14:tracePt t="23697" x="3122613" y="2419350"/>
          <p14:tracePt t="23705" x="3059113" y="2447925"/>
          <p14:tracePt t="23713" x="3041650" y="2455863"/>
          <p14:tracePt t="23721" x="3005138" y="2492375"/>
          <p14:tracePt t="23730" x="2976563" y="2511425"/>
          <p14:tracePt t="23736" x="2949575" y="2528888"/>
          <p14:tracePt t="23742" x="2903538" y="2547938"/>
          <p14:tracePt t="23752" x="2859088" y="2584450"/>
          <p14:tracePt t="23757" x="2849563" y="2593975"/>
          <p14:tracePt t="23766" x="2822575" y="2601913"/>
          <p14:tracePt t="23775" x="2786063" y="2611438"/>
          <p14:tracePt t="23783" x="2767013" y="2620963"/>
          <p14:tracePt t="23791" x="2749550" y="2630488"/>
          <p14:tracePt t="23799" x="2740025" y="2647950"/>
          <p14:tracePt t="23807" x="2720975" y="2657475"/>
          <p14:tracePt t="23814" x="2713038" y="2657475"/>
          <p14:tracePt t="23822" x="2684463" y="2667000"/>
          <p14:tracePt t="23827" x="2684463" y="2674938"/>
          <p14:tracePt t="23836" x="2667000" y="2684463"/>
          <p14:tracePt t="23844" x="2630488" y="2703513"/>
          <p14:tracePt t="23852" x="2593975" y="2730500"/>
          <p14:tracePt t="23859" x="2538413" y="2767013"/>
          <p14:tracePt t="23867" x="2493963" y="2813050"/>
          <p14:tracePt t="23875" x="2447925" y="2867025"/>
          <p14:tracePt t="23884" x="2365375" y="2903538"/>
          <p14:tracePt t="23902" x="2246313" y="3005138"/>
          <p14:tracePt t="23907" x="2200275" y="3041650"/>
          <p14:tracePt t="23913" x="2163763" y="3068638"/>
          <p14:tracePt t="23921" x="2119313" y="3095625"/>
          <p14:tracePt t="23929" x="2090738" y="3114675"/>
          <p14:tracePt t="23937" x="2063750" y="3141663"/>
          <p14:tracePt t="23945" x="2036763" y="3168650"/>
          <p14:tracePt t="23953" x="2009775" y="3178175"/>
          <p14:tracePt t="23961" x="1981200" y="3214688"/>
          <p14:tracePt t="23970" x="1963738" y="3224213"/>
          <p14:tracePt t="23979" x="1944688" y="3241675"/>
          <p14:tracePt t="23989" x="1936750" y="3251200"/>
          <p14:tracePt t="23994" x="1908175" y="3260725"/>
          <p14:tracePt t="24002" x="1871663" y="3268663"/>
          <p14:tracePt t="24009" x="1854200" y="3287713"/>
          <p14:tracePt t="24022" x="1827213" y="3297238"/>
          <p14:tracePt t="24024" x="1808163" y="3305175"/>
          <p14:tracePt t="24031" x="1798638" y="3324225"/>
          <p14:tracePt t="24039" x="1781175" y="3324225"/>
          <p14:tracePt t="24047" x="1754188" y="3333750"/>
          <p14:tracePt t="24056" x="1725613" y="3333750"/>
          <p14:tracePt t="24063" x="1717675" y="3341688"/>
          <p14:tracePt t="24071" x="1689100" y="3341688"/>
          <p14:tracePt t="24078" x="1644650" y="3351213"/>
          <p14:tracePt t="24087" x="1616075" y="3360738"/>
          <p14:tracePt t="24095" x="1570038" y="3370263"/>
          <p14:tracePt t="24102" x="1543050" y="3378200"/>
          <p14:tracePt t="24111" x="1497013" y="3397250"/>
          <p14:tracePt t="24123" x="1470025" y="3406775"/>
          <p14:tracePt t="24126" x="1452563" y="3414713"/>
          <p14:tracePt t="24134" x="1423988" y="3424238"/>
          <p14:tracePt t="24143" x="1379538" y="3443288"/>
          <p14:tracePt t="24150" x="1350963" y="3451225"/>
          <p14:tracePt t="24157" x="1306513" y="3479800"/>
          <p14:tracePt t="24166" x="1260475" y="3487738"/>
          <p14:tracePt t="24176" x="1233488" y="3497263"/>
          <p14:tracePt t="24179" x="1204913" y="3506788"/>
          <p14:tracePt t="24188" x="1168400" y="3516313"/>
          <p14:tracePt t="24197" x="1141413" y="3524250"/>
          <p14:tracePt t="24207" x="1131888" y="3533775"/>
          <p14:tracePt t="24213" x="1123950" y="3533775"/>
          <p14:tracePt t="24220" x="1123950" y="3543300"/>
          <p14:tracePt t="24323" x="1114425" y="3570288"/>
          <p14:tracePt t="24330" x="1104900" y="3579813"/>
          <p14:tracePt t="24339" x="1095375" y="3597275"/>
          <p14:tracePt t="24345" x="1077913" y="3616325"/>
          <p14:tracePt t="24352" x="1068388" y="3633788"/>
          <p14:tracePt t="24359" x="1058863" y="3652838"/>
          <p14:tracePt t="24368" x="1022350" y="3679825"/>
          <p14:tracePt t="24375" x="1014413" y="3698875"/>
          <p14:tracePt t="24384" x="995363" y="3725863"/>
          <p14:tracePt t="24391" x="985838" y="3743325"/>
          <p14:tracePt t="24400" x="977900" y="3762375"/>
          <p14:tracePt t="24410" x="968375" y="3762375"/>
          <p14:tracePt t="24419" x="958850" y="3789363"/>
          <p14:tracePt t="24433" x="949325" y="3798888"/>
          <p14:tracePt t="24463" x="949325" y="3808413"/>
          <p14:tracePt t="24658" x="958850" y="3808413"/>
          <p14:tracePt t="24674" x="968375" y="3808413"/>
          <p14:tracePt t="24679" x="977900" y="3808413"/>
          <p14:tracePt t="24695" x="985838" y="3808413"/>
          <p14:tracePt t="24703" x="995363" y="3808413"/>
          <p14:tracePt t="24711" x="1004888" y="3808413"/>
          <p14:tracePt t="24728" x="1014413" y="3808413"/>
          <p14:tracePt t="24736" x="1031875" y="3808413"/>
          <p14:tracePt t="24751" x="1041400" y="3808413"/>
          <p14:tracePt t="24776" x="1050925" y="3808413"/>
          <p14:tracePt t="24781" x="1058863" y="3808413"/>
          <p14:tracePt t="24790" x="1068388" y="3808413"/>
          <p14:tracePt t="24797" x="1077913" y="3808413"/>
          <p14:tracePt t="24805" x="1087438" y="3808413"/>
          <p14:tracePt t="24813" x="1095375" y="3808413"/>
          <p14:tracePt t="24852" x="1104900" y="3808413"/>
          <p14:tracePt t="24869" x="1114425" y="3808413"/>
          <p14:tracePt t="24876" x="1114425" y="3816350"/>
          <p14:tracePt t="24885" x="1131888" y="3816350"/>
          <p14:tracePt t="24901" x="1141413" y="3825875"/>
          <p14:tracePt t="24916" x="1150938" y="3835400"/>
          <p14:tracePt t="24942" x="1150938" y="3844925"/>
          <p14:tracePt t="24950" x="1160463" y="3844925"/>
          <p14:tracePt t="24965" x="1168400" y="3844925"/>
          <p14:tracePt t="24979" x="1177925" y="3852863"/>
          <p14:tracePt t="25003" x="1187450" y="3852863"/>
          <p14:tracePt t="25020" x="1187450" y="3862388"/>
          <p14:tracePt t="25026" x="1196975" y="3862388"/>
          <p14:tracePt t="25041" x="1204913" y="3862388"/>
          <p14:tracePt t="25057" x="1204913" y="3871913"/>
          <p14:tracePt t="25073" x="1223963" y="3871913"/>
          <p14:tracePt t="25097" x="1233488" y="3871913"/>
          <p14:tracePt t="25150" x="1241425" y="3871913"/>
          <p14:tracePt t="25159" x="1241425" y="3889375"/>
          <p14:tracePt t="25191" x="1250950" y="3898900"/>
          <p14:tracePt t="25207" x="1260475" y="3898900"/>
          <p14:tracePt t="25213" x="1270000" y="3917950"/>
          <p14:tracePt t="25227" x="1277938" y="3927475"/>
          <p14:tracePt t="25236" x="1277938" y="3935413"/>
          <p14:tracePt t="25243" x="1287463" y="3944938"/>
          <p14:tracePt t="25251" x="1296988" y="3944938"/>
          <p14:tracePt t="25259" x="1306513" y="3954463"/>
          <p14:tracePt t="25267" x="1306513" y="3963988"/>
          <p14:tracePt t="25275" x="1323975" y="3963988"/>
          <p14:tracePt t="25284" x="1333500" y="3963988"/>
          <p14:tracePt t="25297" x="1343025" y="3981450"/>
          <p14:tracePt t="25313" x="1350963" y="3981450"/>
          <p14:tracePt t="25363" x="1360488" y="3981450"/>
          <p14:tracePt t="25372" x="1360488" y="3990975"/>
          <p14:tracePt t="25410" x="1370013" y="3990975"/>
          <p14:tracePt t="25433" x="1379538" y="3990975"/>
          <p14:tracePt t="25457" x="1387475" y="3990975"/>
          <p14:tracePt t="25471" x="1397000" y="3990975"/>
          <p14:tracePt t="25479" x="1416050" y="3990975"/>
          <p14:tracePt t="25487" x="1423988" y="3990975"/>
          <p14:tracePt t="25504" x="1433513" y="3990975"/>
          <p14:tracePt t="25519" x="1443038" y="3990975"/>
          <p14:tracePt t="25534" x="1452563" y="3990975"/>
          <p14:tracePt t="25573" x="1460500" y="3990975"/>
          <p14:tracePt t="25596" x="1470025" y="3990975"/>
          <p14:tracePt t="25613" x="1479550" y="3990975"/>
          <p14:tracePt t="25637" x="1489075" y="3990975"/>
          <p14:tracePt t="25650" x="1497013" y="3990975"/>
          <p14:tracePt t="25683" x="1506538" y="3990975"/>
          <p14:tracePt t="25721" x="1516063" y="3990975"/>
          <p14:tracePt t="25761" x="1525588" y="3990975"/>
          <p14:tracePt t="25793" x="1533525" y="3990975"/>
          <p14:tracePt t="25807" x="1543050" y="3990975"/>
          <p14:tracePt t="25816" x="1552575" y="3990975"/>
          <p14:tracePt t="25830" x="1562100" y="3990975"/>
          <p14:tracePt t="25886" x="1570038" y="3990975"/>
          <p14:tracePt t="25958" x="1579563" y="3990975"/>
          <p14:tracePt t="25988" x="1589088" y="3990975"/>
          <p14:tracePt t="26028" x="1606550" y="3971925"/>
          <p14:tracePt t="26389" x="1598613" y="3971925"/>
          <p14:tracePt t="26482" x="1598613" y="3963988"/>
          <p14:tracePt t="26508" x="1598613" y="3954463"/>
          <p14:tracePt t="26514" x="1589088" y="3954463"/>
          <p14:tracePt t="26551" x="1589088" y="3944938"/>
          <p14:tracePt t="26597" x="1589088" y="3935413"/>
          <p14:tracePt t="26621" x="1589088" y="3927475"/>
          <p14:tracePt t="26637" x="1589088" y="3917950"/>
          <p14:tracePt t="26682" x="1589088" y="3908425"/>
          <p14:tracePt t="26698" x="1589088" y="3898900"/>
          <p14:tracePt t="26713" x="1589088" y="3881438"/>
          <p14:tracePt t="26722" x="1589088" y="3871913"/>
          <p14:tracePt t="26729" x="1589088" y="3862388"/>
          <p14:tracePt t="26746" x="1589088" y="3852863"/>
          <p14:tracePt t="26760" x="1589088" y="3835400"/>
          <p14:tracePt t="26767" x="1589088" y="3825875"/>
          <p14:tracePt t="26775" x="1589088" y="3816350"/>
          <p14:tracePt t="26784" x="1606550" y="3808413"/>
          <p14:tracePt t="26791" x="1606550" y="3798888"/>
          <p14:tracePt t="26802" x="1606550" y="3789363"/>
          <p14:tracePt t="26810" x="1616075" y="3762375"/>
          <p14:tracePt t="27693" x="1616075" y="3771900"/>
          <p14:tracePt t="27731" x="1616075" y="3789363"/>
          <p14:tracePt t="27754" x="1616075" y="3798888"/>
          <p14:tracePt t="27763" x="1598613" y="3808413"/>
          <p14:tracePt t="27779" x="1598613" y="3816350"/>
          <p14:tracePt t="27809" x="1589088" y="3816350"/>
          <p14:tracePt t="27880" x="1589088" y="3825875"/>
          <p14:tracePt t="27911" x="1579563" y="3825875"/>
          <p14:tracePt t="27921" x="1579563" y="3835400"/>
          <p14:tracePt t="30453" x="1579563" y="3844925"/>
          <p14:tracePt t="30579" x="1589088" y="3844925"/>
          <p14:tracePt t="30625" x="1589088" y="3852863"/>
          <p14:tracePt t="31009" x="1606550" y="3852863"/>
          <p14:tracePt t="31189" x="1616075" y="3852863"/>
          <p14:tracePt t="31260" x="1625600" y="3852863"/>
          <p14:tracePt t="31307" x="1635125" y="3852863"/>
          <p14:tracePt t="31399" x="1644650" y="3852863"/>
          <p14:tracePt t="31407" x="1644650" y="3862388"/>
          <p14:tracePt t="31415" x="1652588" y="3889375"/>
          <p14:tracePt t="31425" x="1662113" y="3908425"/>
          <p14:tracePt t="31432" x="1681163" y="3935413"/>
          <p14:tracePt t="31440" x="1681163" y="3954463"/>
          <p14:tracePt t="31445" x="1698625" y="3981450"/>
          <p14:tracePt t="31455" x="1717675" y="4027488"/>
          <p14:tracePt t="31464" x="1735138" y="4073525"/>
          <p14:tracePt t="31471" x="1735138" y="4100513"/>
          <p14:tracePt t="31477" x="1762125" y="4164013"/>
          <p14:tracePt t="31485" x="1771650" y="4191000"/>
          <p14:tracePt t="31493" x="1781175" y="4210050"/>
          <p14:tracePt t="31502" x="1790700" y="4237038"/>
          <p14:tracePt t="31509" x="1798638" y="4273550"/>
          <p14:tracePt t="31517" x="1808163" y="4292600"/>
          <p14:tracePt t="31524" x="1817688" y="4310063"/>
          <p14:tracePt t="31532" x="1844675" y="4329113"/>
          <p14:tracePt t="31540" x="1854200" y="4346575"/>
          <p14:tracePt t="31548" x="1871663" y="4373563"/>
          <p14:tracePt t="31555" x="1881188" y="4392613"/>
          <p14:tracePt t="31564" x="1890713" y="4402138"/>
          <p14:tracePt t="31569" x="1900238" y="4410075"/>
          <p14:tracePt t="31578" x="1908175" y="4429125"/>
          <p14:tracePt t="31593" x="1917700" y="4438650"/>
          <p14:tracePt t="31601" x="1927225" y="4438650"/>
          <p14:tracePt t="31612" x="1936750" y="4446588"/>
          <p14:tracePt t="31621" x="1954213" y="4446588"/>
          <p14:tracePt t="31626" x="1963738" y="4446588"/>
          <p14:tracePt t="31642" x="1973263" y="4446588"/>
          <p14:tracePt t="31668" x="1990725" y="4446588"/>
          <p14:tracePt t="31672" x="2009775" y="4446588"/>
          <p14:tracePt t="31682" x="2017713" y="4438650"/>
          <p14:tracePt t="31689" x="2054225" y="4429125"/>
          <p14:tracePt t="31695" x="2082800" y="4419600"/>
          <p14:tracePt t="31703" x="2100263" y="4410075"/>
          <p14:tracePt t="31711" x="2136775" y="4383088"/>
          <p14:tracePt t="31719" x="2155825" y="4383088"/>
          <p14:tracePt t="31727" x="2182813" y="4356100"/>
          <p14:tracePt t="31735" x="2192338" y="4346575"/>
          <p14:tracePt t="31746" x="2200275" y="4337050"/>
          <p14:tracePt t="31754" x="2219325" y="4337050"/>
          <p14:tracePt t="31760" x="2228850" y="4329113"/>
          <p14:tracePt t="31766" x="2228850" y="4319588"/>
          <p14:tracePt t="31774" x="2236788" y="4319588"/>
          <p14:tracePt t="31782" x="2246313" y="4300538"/>
          <p14:tracePt t="31790" x="2255838" y="4292600"/>
          <p14:tracePt t="31798" x="2282825" y="4273550"/>
          <p14:tracePt t="31805" x="2301875" y="4256088"/>
          <p14:tracePt t="31814" x="2338388" y="4227513"/>
          <p14:tracePt t="31831" x="2346325" y="4219575"/>
          <p14:tracePt t="31837" x="2355850" y="4210050"/>
          <p14:tracePt t="31843" x="2365375" y="4200525"/>
          <p14:tracePt t="31852" x="2365375" y="4191000"/>
          <p14:tracePt t="31859" x="2382838" y="4191000"/>
          <p14:tracePt t="31867" x="2382838" y="4183063"/>
          <p14:tracePt t="31947" x="2392363" y="4183063"/>
          <p14:tracePt t="32338" x="2401888" y="4183063"/>
          <p14:tracePt t="32831" x="2411413" y="4183063"/>
          <p14:tracePt t="32839" x="2419350" y="4210050"/>
          <p14:tracePt t="32848" x="2457450" y="4300538"/>
          <p14:tracePt t="32856" x="2511425" y="4383088"/>
          <p14:tracePt t="32863" x="2611438" y="4556125"/>
          <p14:tracePt t="32870" x="2703513" y="4711700"/>
          <p14:tracePt t="32885" x="2849563" y="4940300"/>
          <p14:tracePt t="32892" x="2913063" y="5032375"/>
          <p14:tracePt t="32900" x="3041650" y="5149850"/>
          <p14:tracePt t="32910" x="3141663" y="5232400"/>
          <p14:tracePt t="32918" x="3260725" y="5305425"/>
          <p14:tracePt t="32925" x="3379788" y="5397500"/>
          <p14:tracePt t="32931" x="3460750" y="5441950"/>
          <p14:tracePt t="32939" x="3552825" y="5478463"/>
          <p14:tracePt t="32948" x="3652838" y="5507038"/>
          <p14:tracePt t="32957" x="3781425" y="5551488"/>
          <p14:tracePt t="32964" x="3825875" y="5551488"/>
          <p14:tracePt t="32974" x="3890963" y="5551488"/>
          <p14:tracePt t="32979" x="3908425" y="5551488"/>
          <p14:tracePt t="32987" x="3954463" y="5551488"/>
          <p14:tracePt t="32996" x="3990975" y="5551488"/>
          <p14:tracePt t="33001" x="4083050" y="5524500"/>
          <p14:tracePt t="33009" x="4146550" y="5497513"/>
          <p14:tracePt t="33017" x="4310063" y="5434013"/>
          <p14:tracePt t="33025" x="4429125" y="5397500"/>
          <p14:tracePt t="33033" x="4703763" y="5259388"/>
          <p14:tracePt t="33041" x="5013325" y="5141913"/>
          <p14:tracePt t="33048" x="5232400" y="5013325"/>
          <p14:tracePt t="33055" x="5726113" y="4811713"/>
          <p14:tracePt t="33064" x="5935663" y="4730750"/>
          <p14:tracePt t="33071" x="6200775" y="4629150"/>
          <p14:tracePt t="33081" x="6630988" y="4446588"/>
          <p14:tracePt t="33087" x="6821488" y="4383088"/>
          <p14:tracePt t="33097" x="6886575" y="4337050"/>
          <p14:tracePt t="33104" x="7077075" y="4264025"/>
          <p14:tracePt t="33113" x="7215188" y="4200525"/>
          <p14:tracePt t="33119" x="7278688" y="4137025"/>
          <p14:tracePt t="33129" x="7324725" y="4110038"/>
          <p14:tracePt t="33139" x="7342188" y="4090988"/>
          <p14:tracePt t="33143" x="7370763" y="4064000"/>
          <p14:tracePt t="33151" x="7388225" y="4027488"/>
          <p14:tracePt t="33159" x="7407275" y="4008438"/>
          <p14:tracePt t="33165" x="7424738" y="3990975"/>
          <p14:tracePt t="33173" x="7434263" y="3981450"/>
          <p14:tracePt t="33182" x="7461250" y="3963988"/>
          <p14:tracePt t="33189" x="7470775" y="3954463"/>
          <p14:tracePt t="33198" x="7488238" y="3927475"/>
          <p14:tracePt t="33205" x="7507288" y="3908425"/>
          <p14:tracePt t="33215" x="7516813" y="3898900"/>
          <p14:tracePt t="33223" x="7524750" y="3898900"/>
          <p14:tracePt t="33247" x="7524750" y="3889375"/>
          <p14:tracePt t="33338" x="7524750" y="3881438"/>
          <p14:tracePt t="33537" x="7516813" y="3881438"/>
          <p14:tracePt t="33629" x="7507288" y="3881438"/>
          <p14:tracePt t="33668" x="7497763" y="3871913"/>
          <p14:tracePt t="33676" x="7480300" y="3862388"/>
          <p14:tracePt t="33682" x="7461250" y="3816350"/>
          <p14:tracePt t="33693" x="7434263" y="3798888"/>
          <p14:tracePt t="33698" x="7415213" y="3771900"/>
          <p14:tracePt t="33706" x="7397750" y="3743325"/>
          <p14:tracePt t="33714" x="7378700" y="3716338"/>
          <p14:tracePt t="33721" x="7370763" y="3689350"/>
          <p14:tracePt t="33730" x="7351713" y="3652838"/>
          <p14:tracePt t="33737" x="7324725" y="3625850"/>
          <p14:tracePt t="33743" x="7305675" y="3597275"/>
          <p14:tracePt t="33751" x="7296150" y="3560763"/>
          <p14:tracePt t="33759" x="7278688" y="3533775"/>
          <p14:tracePt t="33767" x="7269163" y="3516313"/>
          <p14:tracePt t="33775" x="7251700" y="3497263"/>
          <p14:tracePt t="33783" x="7242175" y="3479800"/>
          <p14:tracePt t="33791" x="7223125" y="3443288"/>
          <p14:tracePt t="33799" x="7205663" y="3424238"/>
          <p14:tracePt t="33810" x="7186613" y="3406775"/>
          <p14:tracePt t="33818" x="7178675" y="3406775"/>
          <p14:tracePt t="33825" x="7169150" y="3397250"/>
          <p14:tracePt t="33872" x="7159625" y="3397250"/>
          <p14:tracePt t="33877" x="7150100" y="3397250"/>
          <p14:tracePt t="33886" x="7142163" y="3397250"/>
          <p14:tracePt t="33893" x="7132638" y="3397250"/>
          <p14:tracePt t="33901" x="7113588" y="3406775"/>
          <p14:tracePt t="33910" x="7086600" y="3424238"/>
          <p14:tracePt t="33918" x="7059613" y="3443288"/>
          <p14:tracePt t="33923" x="7013575" y="3470275"/>
          <p14:tracePt t="33931" x="6931025" y="3497263"/>
          <p14:tracePt t="33939" x="6867525" y="3524250"/>
          <p14:tracePt t="33948" x="6821488" y="3543300"/>
          <p14:tracePt t="33956" x="6740525" y="3589338"/>
          <p14:tracePt t="33964" x="6704013" y="3597275"/>
          <p14:tracePt t="33973" x="6638925" y="3652838"/>
          <p14:tracePt t="33982" x="6602413" y="3662363"/>
          <p14:tracePt t="33989" x="6584950" y="3679825"/>
          <p14:tracePt t="33998" x="6575425" y="3706813"/>
          <p14:tracePt t="34006" x="6557963" y="3725863"/>
          <p14:tracePt t="34010" x="6548438" y="3762375"/>
          <p14:tracePt t="34017" x="6511925" y="3808413"/>
          <p14:tracePt t="34025" x="6511925" y="3835400"/>
          <p14:tracePt t="34033" x="6502400" y="3889375"/>
          <p14:tracePt t="34041" x="6502400" y="3927475"/>
          <p14:tracePt t="34051" x="6502400" y="3971925"/>
          <p14:tracePt t="34059" x="6502400" y="4037013"/>
          <p14:tracePt t="34067" x="6502400" y="4117975"/>
          <p14:tracePt t="34075" x="6521450" y="4173538"/>
          <p14:tracePt t="34083" x="6538913" y="4219575"/>
          <p14:tracePt t="34091" x="6557963" y="4256088"/>
          <p14:tracePt t="34099" x="6565900" y="4283075"/>
          <p14:tracePt t="34104" x="6594475" y="4300538"/>
          <p14:tracePt t="34113" x="6621463" y="4319588"/>
          <p14:tracePt t="34121" x="6667500" y="4356100"/>
          <p14:tracePt t="34127" x="6711950" y="4392613"/>
          <p14:tracePt t="34136" x="6794500" y="4446588"/>
          <p14:tracePt t="34144" x="6858000" y="4475163"/>
          <p14:tracePt t="34151" x="6950075" y="4502150"/>
          <p14:tracePt t="34159" x="7086600" y="4548188"/>
          <p14:tracePt t="34167" x="7215188" y="4584700"/>
          <p14:tracePt t="34175" x="7370763" y="4602163"/>
          <p14:tracePt t="34181" x="7516813" y="4629150"/>
          <p14:tracePt t="34189" x="7643813" y="4657725"/>
          <p14:tracePt t="34198" x="7845425" y="4675188"/>
          <p14:tracePt t="34205" x="7991475" y="4694238"/>
          <p14:tracePt t="34214" x="8174038" y="4702175"/>
          <p14:tracePt t="34221" x="8356600" y="4721225"/>
          <p14:tracePt t="34229" x="8539163" y="4721225"/>
          <p14:tracePt t="34237" x="8721725" y="4721225"/>
          <p14:tracePt t="34246" x="8848725" y="4711700"/>
          <p14:tracePt t="34255" x="9059863" y="4665663"/>
          <p14:tracePt t="34264" x="9169400" y="4638675"/>
          <p14:tracePt t="34269" x="9232900" y="4611688"/>
          <p14:tracePt t="34277" x="9332913" y="4538663"/>
          <p14:tracePt t="34284" x="9405938" y="4492625"/>
          <p14:tracePt t="34293" x="9451975" y="4456113"/>
          <p14:tracePt t="34300" x="9488488" y="4410075"/>
          <p14:tracePt t="34308" x="9515475" y="4373563"/>
          <p14:tracePt t="34316" x="9534525" y="4356100"/>
          <p14:tracePt t="34324" x="9551988" y="4329113"/>
          <p14:tracePt t="34332" x="9571038" y="4292600"/>
          <p14:tracePt t="34337" x="9580563" y="4273550"/>
          <p14:tracePt t="34346" x="9588500" y="4256088"/>
          <p14:tracePt t="34354" x="9607550" y="4237038"/>
          <p14:tracePt t="34361" x="9607550" y="4219575"/>
          <p14:tracePt t="34373" x="9617075" y="4210050"/>
          <p14:tracePt t="34381" x="9617075" y="4173538"/>
          <p14:tracePt t="34388" x="9617075" y="4146550"/>
          <p14:tracePt t="34395" x="9625013" y="4117975"/>
          <p14:tracePt t="34402" x="9625013" y="4090988"/>
          <p14:tracePt t="34410" x="9625013" y="4044950"/>
          <p14:tracePt t="34418" x="9634538" y="4017963"/>
          <p14:tracePt t="34423" x="9634538" y="3971925"/>
          <p14:tracePt t="34431" x="9634538" y="3935413"/>
          <p14:tracePt t="34439" x="9634538" y="3889375"/>
          <p14:tracePt t="34456" x="9634538" y="3852863"/>
          <p14:tracePt t="34465" x="9634538" y="3808413"/>
          <p14:tracePt t="34471" x="9607550" y="3762375"/>
          <p14:tracePt t="34479" x="9588500" y="3716338"/>
          <p14:tracePt t="34487" x="9561513" y="3662363"/>
          <p14:tracePt t="34497" x="9551988" y="3633788"/>
          <p14:tracePt t="34503" x="9534525" y="3606800"/>
          <p14:tracePt t="34509" x="9507538" y="3579813"/>
          <p14:tracePt t="34518" x="9451975" y="3506788"/>
          <p14:tracePt t="34526" x="9415463" y="3479800"/>
          <p14:tracePt t="34533" x="9388475" y="3460750"/>
          <p14:tracePt t="34541" x="9361488" y="3451225"/>
          <p14:tracePt t="34549" x="9351963" y="3414713"/>
          <p14:tracePt t="34557" x="9305925" y="3414713"/>
          <p14:tracePt t="34565" x="9288463" y="3406775"/>
          <p14:tracePt t="34576" x="9259888" y="3397250"/>
          <p14:tracePt t="34584" x="9223375" y="3387725"/>
          <p14:tracePt t="34592" x="9196388" y="3387725"/>
          <p14:tracePt t="34598" x="9169400" y="3387725"/>
          <p14:tracePt t="34603" x="9123363" y="3378200"/>
          <p14:tracePt t="34613" x="9096375" y="3378200"/>
          <p14:tracePt t="34620" x="9032875" y="3378200"/>
          <p14:tracePt t="34627" x="8950325" y="3378200"/>
          <p14:tracePt t="34635" x="8858250" y="3378200"/>
          <p14:tracePt t="34643" x="8804275" y="3378200"/>
          <p14:tracePt t="34651" x="8712200" y="3378200"/>
          <p14:tracePt t="34659" x="8621713" y="3378200"/>
          <p14:tracePt t="34668" x="8585200" y="3378200"/>
          <p14:tracePt t="34675" x="8529638" y="3378200"/>
          <p14:tracePt t="34684" x="8429625" y="3378200"/>
          <p14:tracePt t="34689" x="8374063" y="3378200"/>
          <p14:tracePt t="34698" x="8320088" y="3378200"/>
          <p14:tracePt t="34705" x="8247063" y="3378200"/>
          <p14:tracePt t="34714" x="8174038" y="3378200"/>
          <p14:tracePt t="34721" x="8101013" y="3378200"/>
          <p14:tracePt t="34730" x="7991475" y="3378200"/>
          <p14:tracePt t="34737" x="7926388" y="3378200"/>
          <p14:tracePt t="34746" x="7918450" y="3378200"/>
          <p14:tracePt t="34755" x="7853363" y="3378200"/>
          <p14:tracePt t="34766" x="7799388" y="3378200"/>
          <p14:tracePt t="34774" x="7707313" y="3406775"/>
          <p14:tracePt t="34778" x="7626350" y="3406775"/>
          <p14:tracePt t="34785" x="7553325" y="3424238"/>
          <p14:tracePt t="34795" x="7470775" y="3451225"/>
          <p14:tracePt t="34799" x="7397750" y="3451225"/>
          <p14:tracePt t="34807" x="7324725" y="3460750"/>
          <p14:tracePt t="34815" x="7242175" y="3470275"/>
          <p14:tracePt t="34824" x="7205663" y="3470275"/>
          <p14:tracePt t="34831" x="7150100" y="3487738"/>
          <p14:tracePt t="34839" x="7132638" y="3506788"/>
          <p14:tracePt t="34847" x="7113588" y="3506788"/>
          <p14:tracePt t="34856" x="7105650" y="3516313"/>
          <p14:tracePt t="34862" x="7096125" y="3516313"/>
          <p14:tracePt t="34869" x="7086600" y="3524250"/>
          <p14:tracePt t="34877" x="7077075" y="3533775"/>
          <p14:tracePt t="34885" x="7077075" y="3543300"/>
          <p14:tracePt t="34895" x="7059613" y="3560763"/>
          <p14:tracePt t="34904" x="7040563" y="3579813"/>
          <p14:tracePt t="34911" x="7023100" y="3597275"/>
          <p14:tracePt t="34921" x="7013575" y="3616325"/>
          <p14:tracePt t="34928" x="7004050" y="3625850"/>
          <p14:tracePt t="34935" x="6996113" y="3643313"/>
          <p14:tracePt t="34942" x="6986588" y="3652838"/>
          <p14:tracePt t="34949" x="6986588" y="3662363"/>
          <p14:tracePt t="34957" x="6977063" y="3679825"/>
          <p14:tracePt t="34964" x="6967538" y="3698875"/>
          <p14:tracePt t="34979" x="6959600" y="3716338"/>
          <p14:tracePt t="34989" x="6950075" y="3716338"/>
          <p14:tracePt t="34997" x="6931025" y="3735388"/>
          <p14:tracePt t="35004" x="6913563" y="3762375"/>
          <p14:tracePt t="35013" x="6904038" y="3789363"/>
          <p14:tracePt t="35029" x="6867525" y="3825875"/>
          <p14:tracePt t="35036" x="6850063" y="3844925"/>
          <p14:tracePt t="35042" x="6850063" y="3852863"/>
          <p14:tracePt t="35049" x="6840538" y="3871913"/>
          <p14:tracePt t="35059" x="6840538" y="3881438"/>
          <p14:tracePt t="35068" x="6821488" y="3898900"/>
          <p14:tracePt t="35083" x="6813550" y="3898900"/>
          <p14:tracePt t="35093" x="6813550" y="3908425"/>
          <p14:tracePt t="35106" x="6804025" y="3917950"/>
          <p14:tracePt t="35115" x="6804025" y="3927475"/>
          <p14:tracePt t="35128" x="6794500" y="3935413"/>
          <p14:tracePt t="35137" x="6794500" y="3944938"/>
          <p14:tracePt t="35143" x="6784975" y="3954463"/>
          <p14:tracePt t="35151" x="6784975" y="3963988"/>
          <p14:tracePt t="35159" x="6777038" y="4000500"/>
          <p14:tracePt t="35168" x="6777038" y="4008438"/>
          <p14:tracePt t="35178" x="6767513" y="4037013"/>
          <p14:tracePt t="35186" x="6767513" y="4044950"/>
          <p14:tracePt t="35193" x="6767513" y="4064000"/>
          <p14:tracePt t="35199" x="6767513" y="4110038"/>
          <p14:tracePt t="35205" x="6767513" y="4127500"/>
          <p14:tracePt t="35214" x="6767513" y="4154488"/>
          <p14:tracePt t="35221" x="6767513" y="4183063"/>
          <p14:tracePt t="35230" x="6767513" y="4237038"/>
          <p14:tracePt t="35237" x="6777038" y="4256088"/>
          <p14:tracePt t="35246" x="6784975" y="4292600"/>
          <p14:tracePt t="35253" x="6813550" y="4310063"/>
          <p14:tracePt t="35263" x="6821488" y="4346575"/>
          <p14:tracePt t="35271" x="6850063" y="4373563"/>
          <p14:tracePt t="35286" x="6886575" y="4402138"/>
          <p14:tracePt t="35293" x="6904038" y="4410075"/>
          <p14:tracePt t="35302" x="6913563" y="4419600"/>
          <p14:tracePt t="35308" x="6923088" y="4419600"/>
          <p14:tracePt t="35315" x="6950075" y="4429125"/>
          <p14:tracePt t="35323" x="6967538" y="4438650"/>
          <p14:tracePt t="35331" x="6986588" y="4446588"/>
          <p14:tracePt t="35339" x="7013575" y="4446588"/>
          <p14:tracePt t="35348" x="7050088" y="4465638"/>
          <p14:tracePt t="35355" x="7105650" y="4475163"/>
          <p14:tracePt t="35364" x="7142163" y="4475163"/>
          <p14:tracePt t="35372" x="7232650" y="4492625"/>
          <p14:tracePt t="35378" x="7269163" y="4492625"/>
          <p14:tracePt t="35385" x="7351713" y="4492625"/>
          <p14:tracePt t="35395" x="7415213" y="4502150"/>
          <p14:tracePt t="35404" x="7543800" y="4502150"/>
          <p14:tracePt t="35411" x="7616825" y="4511675"/>
          <p14:tracePt t="35419" x="7762875" y="4511675"/>
          <p14:tracePt t="35426" x="7853363" y="4511675"/>
          <p14:tracePt t="35434" x="7926388" y="4511675"/>
          <p14:tracePt t="35443" x="8008938" y="4511675"/>
          <p14:tracePt t="35449" x="8064500" y="4511675"/>
          <p14:tracePt t="35455" x="8101013" y="4511675"/>
          <p14:tracePt t="35464" x="8108950" y="4511675"/>
          <p14:tracePt t="35471" x="8174038" y="4492625"/>
          <p14:tracePt t="35480" x="8220075" y="4456113"/>
          <p14:tracePt t="35487" x="8283575" y="4429125"/>
          <p14:tracePt t="35496" x="8329613" y="4410075"/>
          <p14:tracePt t="35503" x="8393113" y="4365625"/>
          <p14:tracePt t="35513" x="8420100" y="4356100"/>
          <p14:tracePt t="35521" x="8483600" y="4310063"/>
          <p14:tracePt t="35531" x="8585200" y="4256088"/>
          <p14:tracePt t="35540" x="8629650" y="4219575"/>
          <p14:tracePt t="35546" x="8658225" y="4200525"/>
          <p14:tracePt t="35550" x="8702675" y="4164013"/>
          <p14:tracePt t="35557" x="8739188" y="4146550"/>
          <p14:tracePt t="35565" x="8758238" y="4127500"/>
          <p14:tracePt t="35573" x="8767763" y="4110038"/>
          <p14:tracePt t="35581" x="8785225" y="4081463"/>
          <p14:tracePt t="35589" x="8804275" y="4064000"/>
          <p14:tracePt t="35598" x="8840788" y="4037013"/>
          <p14:tracePt t="35606" x="8858250" y="4017963"/>
          <p14:tracePt t="35614" x="8877300" y="3981450"/>
          <p14:tracePt t="35621" x="8904288" y="3954463"/>
          <p14:tracePt t="35630" x="8959850" y="3889375"/>
          <p14:tracePt t="35636" x="8977313" y="3871913"/>
          <p14:tracePt t="35643" x="9004300" y="3835400"/>
          <p14:tracePt t="35651" x="9023350" y="3808413"/>
          <p14:tracePt t="35664" x="9040813" y="3779838"/>
          <p14:tracePt t="35672" x="9059863" y="3752850"/>
          <p14:tracePt t="35677" x="9077325" y="3735388"/>
          <p14:tracePt t="35685" x="9096375" y="3716338"/>
          <p14:tracePt t="35692" x="9105900" y="3698875"/>
          <p14:tracePt t="35700" x="9132888" y="3670300"/>
          <p14:tracePt t="35708" x="9132888" y="3662363"/>
          <p14:tracePt t="35715" x="9150350" y="3643313"/>
          <p14:tracePt t="35723" x="9169400" y="3633788"/>
          <p14:tracePt t="35730" x="9178925" y="3616325"/>
          <p14:tracePt t="35737" x="9186863" y="3597275"/>
          <p14:tracePt t="35747" x="9215438" y="3579813"/>
          <p14:tracePt t="35753" x="9223375" y="3560763"/>
          <p14:tracePt t="35764" x="9232900" y="3533775"/>
          <p14:tracePt t="35772" x="9242425" y="3516313"/>
          <p14:tracePt t="35781" x="9251950" y="3516313"/>
          <p14:tracePt t="35789" x="9251950" y="3497263"/>
          <p14:tracePt t="35794" x="9259888" y="3487738"/>
          <p14:tracePt t="35802" x="9259888" y="3479800"/>
          <p14:tracePt t="35811" x="9269413" y="3479800"/>
          <p14:tracePt t="35815" x="9269413" y="3470275"/>
          <p14:tracePt t="35823" x="9269413" y="3460750"/>
          <p14:tracePt t="35831" x="9269413" y="3451225"/>
          <p14:tracePt t="35847" x="9269413" y="3443288"/>
          <p14:tracePt t="35856" x="9269413" y="3433763"/>
          <p14:tracePt t="35863" x="9269413" y="3424238"/>
          <p14:tracePt t="35880" x="9269413" y="3414713"/>
          <p14:tracePt t="35894" x="9269413" y="3406775"/>
          <p14:tracePt t="35911" x="9269413" y="3397250"/>
          <p14:tracePt t="35918" x="9259888" y="3397250"/>
          <p14:tracePt t="35926" x="9242425" y="3397250"/>
          <p14:tracePt t="35933" x="9232900" y="3387725"/>
          <p14:tracePt t="35941" x="9223375" y="3378200"/>
          <p14:tracePt t="35949" x="9178925" y="3370263"/>
          <p14:tracePt t="35957" x="9159875" y="3341688"/>
          <p14:tracePt t="35966" x="9142413" y="3333750"/>
          <p14:tracePt t="35974" x="9105900" y="3314700"/>
          <p14:tracePt t="35980" x="9069388" y="3305175"/>
          <p14:tracePt t="35987" x="9059863" y="3305175"/>
          <p14:tracePt t="35997" x="9032875" y="3287713"/>
          <p14:tracePt t="36003" x="8986838" y="3278188"/>
          <p14:tracePt t="36012" x="8931275" y="3268663"/>
          <p14:tracePt t="36019" x="8904288" y="3260725"/>
          <p14:tracePt t="36031" x="8858250" y="3224213"/>
          <p14:tracePt t="36038" x="8794750" y="3214688"/>
          <p14:tracePt t="36047" x="8748713" y="3195638"/>
          <p14:tracePt t="36055" x="8712200" y="3187700"/>
          <p14:tracePt t="36061" x="8658225" y="3187700"/>
          <p14:tracePt t="36068" x="8621713" y="3178175"/>
          <p14:tracePt t="36074" x="8593138" y="3168650"/>
          <p14:tracePt t="36081" x="8556625" y="3168650"/>
          <p14:tracePt t="36089" x="8512175" y="3168650"/>
          <p14:tracePt t="36097" x="8483600" y="3159125"/>
          <p14:tracePt t="36105" x="8466138" y="3159125"/>
          <p14:tracePt t="36113" x="8420100" y="3159125"/>
          <p14:tracePt t="36121" x="8393113" y="3159125"/>
          <p14:tracePt t="36130" x="8366125" y="3159125"/>
          <p14:tracePt t="36137" x="8337550" y="3159125"/>
          <p14:tracePt t="36145" x="8293100" y="3159125"/>
          <p14:tracePt t="36155" x="8237538" y="3159125"/>
          <p14:tracePt t="36161" x="8164513" y="3159125"/>
          <p14:tracePt t="36170" x="8128000" y="3159125"/>
          <p14:tracePt t="36178" x="8081963" y="3159125"/>
          <p14:tracePt t="36186" x="8045450" y="3159125"/>
          <p14:tracePt t="36191" x="7999413" y="3159125"/>
          <p14:tracePt t="36202" x="7962900" y="3159125"/>
          <p14:tracePt t="36209" x="7918450" y="3159125"/>
          <p14:tracePt t="36218" x="7889875" y="3159125"/>
          <p14:tracePt t="36224" x="7862888" y="3159125"/>
          <p14:tracePt t="36232" x="7826375" y="3168650"/>
          <p14:tracePt t="36238" x="7772400" y="3168650"/>
          <p14:tracePt t="36246" x="7743825" y="3178175"/>
          <p14:tracePt t="36253" x="7707313" y="3178175"/>
          <p14:tracePt t="36261" x="7662863" y="3187700"/>
          <p14:tracePt t="36269" x="7616825" y="3205163"/>
          <p14:tracePt t="36278" x="7589838" y="3214688"/>
          <p14:tracePt t="36285" x="7516813" y="3232150"/>
          <p14:tracePt t="36293" x="7488238" y="3241675"/>
          <p14:tracePt t="36301" x="7434263" y="3260725"/>
          <p14:tracePt t="36307" x="7388225" y="3268663"/>
          <p14:tracePt t="36315" x="7361238" y="3278188"/>
          <p14:tracePt t="36323" x="7334250" y="3287713"/>
          <p14:tracePt t="36331" x="7288213" y="3297238"/>
          <p14:tracePt t="36339" x="7242175" y="3324225"/>
          <p14:tracePt t="36347" x="7196138" y="3333750"/>
          <p14:tracePt t="36355" x="7178675" y="3341688"/>
          <p14:tracePt t="36364" x="7142163" y="3360738"/>
          <p14:tracePt t="36371" x="7096125" y="3387725"/>
          <p14:tracePt t="36380" x="7059613" y="3397250"/>
          <p14:tracePt t="36387" x="7023100" y="3406775"/>
          <p14:tracePt t="36393" x="6986588" y="3414713"/>
          <p14:tracePt t="36401" x="6967538" y="3424238"/>
          <p14:tracePt t="36409" x="6950075" y="3433763"/>
          <p14:tracePt t="36417" x="6923088" y="3443288"/>
          <p14:tracePt t="36426" x="6894513" y="3451225"/>
          <p14:tracePt t="36433" x="6877050" y="3460750"/>
          <p14:tracePt t="36441" x="6858000" y="3479800"/>
          <p14:tracePt t="36451" x="6831013" y="3497263"/>
          <p14:tracePt t="36459" x="6813550" y="3516313"/>
          <p14:tracePt t="36468" x="6804025" y="3516313"/>
          <p14:tracePt t="36476" x="6794500" y="3524250"/>
          <p14:tracePt t="36484" x="6784975" y="3533775"/>
          <p14:tracePt t="36488" x="6767513" y="3552825"/>
          <p14:tracePt t="36498" x="6757988" y="3560763"/>
          <p14:tracePt t="36505" x="6740525" y="3579813"/>
          <p14:tracePt t="36516" x="6731000" y="3597275"/>
          <p14:tracePt t="36520" x="6711950" y="3616325"/>
          <p14:tracePt t="36528" x="6704013" y="3633788"/>
          <p14:tracePt t="36537" x="6684963" y="3643313"/>
          <p14:tracePt t="36547" x="6667500" y="3662363"/>
          <p14:tracePt t="36554" x="6657975" y="3670300"/>
          <p14:tracePt t="36562" x="6648450" y="3689350"/>
          <p14:tracePt t="36568" x="6638925" y="3706813"/>
          <p14:tracePt t="36573" x="6630988" y="3725863"/>
          <p14:tracePt t="36582" x="6630988" y="3743325"/>
          <p14:tracePt t="36589" x="6611938" y="3752850"/>
          <p14:tracePt t="36597" x="6602413" y="3771900"/>
          <p14:tracePt t="36605" x="6594475" y="3789363"/>
          <p14:tracePt t="36613" x="6575425" y="3816350"/>
          <p14:tracePt t="36621" x="6557963" y="3844925"/>
          <p14:tracePt t="36629" x="6548438" y="3862388"/>
          <p14:tracePt t="36646" x="6548438" y="3871913"/>
          <p14:tracePt t="36653" x="6548438" y="3889375"/>
          <p14:tracePt t="36662" x="6548438" y="3898900"/>
          <p14:tracePt t="36667" x="6538913" y="3908425"/>
          <p14:tracePt t="36675" x="6538913" y="3935413"/>
          <p14:tracePt t="36684" x="6538913" y="3944938"/>
          <p14:tracePt t="36700" x="6529388" y="3963988"/>
          <p14:tracePt t="36707" x="6529388" y="3971925"/>
          <p14:tracePt t="36716" x="6529388" y="3990975"/>
          <p14:tracePt t="36723" x="6529388" y="4000500"/>
          <p14:tracePt t="36731" x="6529388" y="4008438"/>
          <p14:tracePt t="36739" x="6529388" y="4017963"/>
          <p14:tracePt t="36747" x="6529388" y="4037013"/>
          <p14:tracePt t="36753" x="6529388" y="4044950"/>
          <p14:tracePt t="36762" x="6529388" y="4064000"/>
          <p14:tracePt t="36769" x="6529388" y="4081463"/>
          <p14:tracePt t="36778" x="6538913" y="4090988"/>
          <p14:tracePt t="36785" x="6548438" y="4110038"/>
          <p14:tracePt t="36794" x="6565900" y="4137025"/>
          <p14:tracePt t="36801" x="6594475" y="4146550"/>
          <p14:tracePt t="36810" x="6611938" y="4164013"/>
          <p14:tracePt t="36817" x="6648450" y="4173538"/>
          <p14:tracePt t="36825" x="6667500" y="4200525"/>
          <p14:tracePt t="36835" x="6704013" y="4210050"/>
          <p14:tracePt t="36843" x="6740525" y="4219575"/>
          <p14:tracePt t="36851" x="6777038" y="4227513"/>
          <p14:tracePt t="36857" x="6813550" y="4246563"/>
          <p14:tracePt t="36864" x="6867525" y="4256088"/>
          <p14:tracePt t="36872" x="6894513" y="4273550"/>
          <p14:tracePt t="36880" x="6940550" y="4283075"/>
          <p14:tracePt t="36888" x="7032625" y="4310063"/>
          <p14:tracePt t="36896" x="7059613" y="4310063"/>
          <p14:tracePt t="36904" x="7150100" y="4329113"/>
          <p14:tracePt t="36912" x="7223125" y="4346575"/>
          <p14:tracePt t="36921" x="7351713" y="4356100"/>
          <p14:tracePt t="36925" x="7470775" y="4373563"/>
          <p14:tracePt t="36936" x="7507288" y="4373563"/>
          <p14:tracePt t="36943" x="7597775" y="4402138"/>
          <p14:tracePt t="36953" x="7653338" y="4402138"/>
          <p14:tracePt t="36959" x="7743825" y="4402138"/>
          <p14:tracePt t="36965" x="7835900" y="4402138"/>
          <p14:tracePt t="36973" x="7926388" y="4402138"/>
          <p14:tracePt t="36982" x="7972425" y="4402138"/>
          <p14:tracePt t="36991" x="8035925" y="4402138"/>
          <p14:tracePt t="37000" x="8118475" y="4383088"/>
          <p14:tracePt t="37007" x="8191500" y="4383088"/>
          <p14:tracePt t="37014" x="8247063" y="4365625"/>
          <p14:tracePt t="37021" x="8310563" y="4356100"/>
          <p14:tracePt t="37028" x="8383588" y="4356100"/>
          <p14:tracePt t="37035" x="8456613" y="4346575"/>
          <p14:tracePt t="37044" x="8556625" y="4329113"/>
          <p14:tracePt t="37053" x="8593138" y="4319588"/>
          <p14:tracePt t="37061" x="8612188" y="4319588"/>
          <p14:tracePt t="37069" x="8685213" y="4310063"/>
          <p14:tracePt t="37076" x="8712200" y="4300538"/>
          <p14:tracePt t="37085" x="8775700" y="4292600"/>
          <p14:tracePt t="37093" x="8804275" y="4273550"/>
          <p14:tracePt t="37098" x="8831263" y="4264025"/>
          <p14:tracePt t="37108" x="8867775" y="4246563"/>
          <p14:tracePt t="37114" x="8921750" y="4227513"/>
          <p14:tracePt t="37122" x="8940800" y="4219575"/>
          <p14:tracePt t="37129" x="8986838" y="4183063"/>
          <p14:tracePt t="37138" x="9050338" y="4146550"/>
          <p14:tracePt t="37146" x="9096375" y="4110038"/>
          <p14:tracePt t="37154" x="9142413" y="4081463"/>
          <p14:tracePt t="37161" x="9169400" y="4073525"/>
          <p14:tracePt t="37166" x="9205913" y="4054475"/>
          <p14:tracePt t="37175" x="9223375" y="4037013"/>
          <p14:tracePt t="37183" x="9242425" y="4027488"/>
          <p14:tracePt t="37192" x="9259888" y="4017963"/>
          <p14:tracePt t="37199" x="9269413" y="3981450"/>
          <p14:tracePt t="37208" x="9288463" y="3971925"/>
          <p14:tracePt t="37215" x="9305925" y="3954463"/>
          <p14:tracePt t="37223" x="9324975" y="3944938"/>
          <p14:tracePt t="37231" x="9342438" y="3927475"/>
          <p14:tracePt t="37240" x="9369425" y="3908425"/>
          <p14:tracePt t="37247" x="9388475" y="3889375"/>
          <p14:tracePt t="37253" x="9415463" y="3871913"/>
          <p14:tracePt t="37263" x="9434513" y="3844925"/>
          <p14:tracePt t="37269" x="9442450" y="3825875"/>
          <p14:tracePt t="37277" x="9451975" y="3825875"/>
          <p14:tracePt t="37285" x="9461500" y="3808413"/>
          <p14:tracePt t="37309" x="9471025" y="3789363"/>
          <p14:tracePt t="37317" x="9478963" y="3779838"/>
          <p14:tracePt t="37325" x="9478963" y="3762375"/>
          <p14:tracePt t="37335" x="9488488" y="3743325"/>
          <p14:tracePt t="37341" x="9488488" y="3735388"/>
          <p14:tracePt t="37350" x="9498013" y="3725863"/>
          <p14:tracePt t="37359" x="9498013" y="3716338"/>
          <p14:tracePt t="37372" x="9498013" y="3706813"/>
          <p14:tracePt t="37380" x="9498013" y="3698875"/>
          <p14:tracePt t="37396" x="9498013" y="3689350"/>
          <p14:tracePt t="37405" x="9498013" y="3679825"/>
          <p14:tracePt t="37421" x="9498013" y="3662363"/>
          <p14:tracePt t="37431" x="9498013" y="3652838"/>
          <p14:tracePt t="37442" x="9498013" y="3643313"/>
          <p14:tracePt t="37450" x="9498013" y="3625850"/>
          <p14:tracePt t="37457" x="9498013" y="3606800"/>
          <p14:tracePt t="37466" x="9498013" y="3597275"/>
          <p14:tracePt t="37473" x="9488488" y="3589338"/>
          <p14:tracePt t="37481" x="9488488" y="3579813"/>
          <p14:tracePt t="37489" x="9471025" y="3552825"/>
          <p14:tracePt t="37497" x="9461500" y="3552825"/>
          <p14:tracePt t="37505" x="9451975" y="3533775"/>
          <p14:tracePt t="37517" x="9442450" y="3516313"/>
          <p14:tracePt t="37524" x="9424988" y="3487738"/>
          <p14:tracePt t="37530" x="9378950" y="3479800"/>
          <p14:tracePt t="37536" x="9369425" y="3460750"/>
          <p14:tracePt t="37546" x="9342438" y="3433763"/>
          <p14:tracePt t="37552" x="9324975" y="3414713"/>
          <p14:tracePt t="37559" x="9288463" y="3406775"/>
          <p14:tracePt t="37567" x="9259888" y="3378200"/>
          <p14:tracePt t="37576" x="9215438" y="3360738"/>
          <p14:tracePt t="37583" x="9186863" y="3351213"/>
          <p14:tracePt t="37592" x="9123363" y="3314700"/>
          <p14:tracePt t="37600" x="9069388" y="3287713"/>
          <p14:tracePt t="37608" x="8967788" y="3260725"/>
          <p14:tracePt t="37613" x="8921750" y="3241675"/>
          <p14:tracePt t="37623" x="8831263" y="3214688"/>
          <p14:tracePt t="37634" x="8767763" y="3187700"/>
          <p14:tracePt t="37641" x="8666163" y="3141663"/>
          <p14:tracePt t="37646" x="8575675" y="3114675"/>
          <p14:tracePt t="37654" x="8475663" y="3086100"/>
          <p14:tracePt t="37661" x="8420100" y="3078163"/>
          <p14:tracePt t="37669" x="8320088" y="3049588"/>
          <p14:tracePt t="37679" x="8247063" y="3041650"/>
          <p14:tracePt t="37684" x="8128000" y="2995613"/>
          <p14:tracePt t="37691" x="8054975" y="2986088"/>
          <p14:tracePt t="37699" x="7954963" y="2968625"/>
          <p14:tracePt t="37708" x="7881938" y="2968625"/>
          <p14:tracePt t="37715" x="7789863" y="2959100"/>
          <p14:tracePt t="37723" x="7689850" y="2940050"/>
          <p14:tracePt t="37731" x="7597775" y="2940050"/>
          <p14:tracePt t="37739" x="7507288" y="2930525"/>
          <p14:tracePt t="37747" x="7415213" y="2930525"/>
          <p14:tracePt t="37756" x="7342188" y="2913063"/>
          <p14:tracePt t="37763" x="7242175" y="2913063"/>
          <p14:tracePt t="37769" x="7150100" y="2913063"/>
          <p14:tracePt t="37777" x="7113588" y="2913063"/>
          <p14:tracePt t="37785" x="7059613" y="2913063"/>
          <p14:tracePt t="37794" x="7032625" y="2913063"/>
          <p14:tracePt t="37801" x="6986588" y="2913063"/>
          <p14:tracePt t="37810" x="6950075" y="2930525"/>
          <p14:tracePt t="37817" x="6913563" y="2940050"/>
          <p14:tracePt t="37825" x="6877050" y="2940050"/>
          <p14:tracePt t="37834" x="6813550" y="2959100"/>
          <p14:tracePt t="37842" x="6784975" y="2968625"/>
          <p14:tracePt t="37849" x="6740525" y="2995613"/>
          <p14:tracePt t="37855" x="6667500" y="3005138"/>
          <p14:tracePt t="37863" x="6648450" y="3013075"/>
          <p14:tracePt t="37871" x="6621463" y="3013075"/>
          <p14:tracePt t="37880" x="6548438" y="3022600"/>
          <p14:tracePt t="37889" x="6521450" y="3041650"/>
          <p14:tracePt t="37896" x="6483350" y="3049588"/>
          <p14:tracePt t="37906" x="6446838" y="3059113"/>
          <p14:tracePt t="37914" x="6402388" y="3068638"/>
          <p14:tracePt t="37921" x="6356350" y="3078163"/>
          <p14:tracePt t="37926" x="6319838" y="3086100"/>
          <p14:tracePt t="37935" x="6273800" y="3086100"/>
          <p14:tracePt t="37941" x="6246813" y="3095625"/>
          <p14:tracePt t="37949" x="6219825" y="3095625"/>
          <p14:tracePt t="37958" x="6173788" y="3122613"/>
          <p14:tracePt t="37965" x="6146800" y="3122613"/>
          <p14:tracePt t="37975" x="6127750" y="3132138"/>
          <p14:tracePt t="37984" x="6100763" y="3132138"/>
          <p14:tracePt t="37991" x="6081713" y="3132138"/>
          <p14:tracePt t="37998" x="6027738" y="3132138"/>
          <p14:tracePt t="38007" x="5991225" y="3141663"/>
          <p14:tracePt t="38014" x="5954713" y="3141663"/>
          <p14:tracePt t="38022" x="5899150" y="3141663"/>
          <p14:tracePt t="38028" x="5872163" y="3141663"/>
          <p14:tracePt t="38036" x="5826125" y="3151188"/>
          <p14:tracePt t="38045" x="5789613" y="3151188"/>
          <p14:tracePt t="38052" x="5745163" y="3151188"/>
          <p14:tracePt t="38060" x="5708650" y="3151188"/>
          <p14:tracePt t="38068" x="5653088" y="3151188"/>
          <p14:tracePt t="38076" x="5607050" y="3151188"/>
          <p14:tracePt t="38083" x="5534025" y="3151188"/>
          <p14:tracePt t="38091" x="5507038" y="3151188"/>
          <p14:tracePt t="38099" x="5470525" y="3151188"/>
          <p14:tracePt t="38107" x="5414963" y="3132138"/>
          <p14:tracePt t="38117" x="5397500" y="3132138"/>
          <p14:tracePt t="38121" x="5360988" y="3132138"/>
          <p14:tracePt t="38129" x="5334000" y="3122613"/>
          <p14:tracePt t="38138" x="5314950" y="3122613"/>
          <p14:tracePt t="38145" x="5287963" y="3105150"/>
          <p14:tracePt t="38153" x="5268913" y="3105150"/>
          <p14:tracePt t="38162" x="5241925" y="3095625"/>
          <p14:tracePt t="38169" x="5205413" y="3086100"/>
          <p14:tracePt t="38177" x="5168900" y="3078163"/>
          <p14:tracePt t="38185" x="5132388" y="3059113"/>
          <p14:tracePt t="38198" x="5095875" y="3032125"/>
          <p14:tracePt t="38205" x="5032375" y="3005138"/>
          <p14:tracePt t="38211" x="4986338" y="2976563"/>
          <p14:tracePt t="38218" x="4949825" y="2949575"/>
          <p14:tracePt t="38223" x="4895850" y="2913063"/>
          <p14:tracePt t="38231" x="4857750" y="2894013"/>
          <p14:tracePt t="38240" x="4830763" y="2876550"/>
          <p14:tracePt t="38247" x="4794250" y="2830513"/>
          <p14:tracePt t="38256" x="4748213" y="2794000"/>
          <p14:tracePt t="38264" x="4703763" y="2757488"/>
          <p14:tracePt t="38271" x="4657725" y="2720975"/>
          <p14:tracePt t="38279" x="4584700" y="2657475"/>
          <p14:tracePt t="38287" x="4557713" y="2620963"/>
          <p14:tracePt t="38293" x="4529138" y="2601913"/>
          <p14:tracePt t="38301" x="4502150" y="2584450"/>
          <p14:tracePt t="38310" x="4475163" y="2565400"/>
          <p14:tracePt t="38317" x="4465638" y="2557463"/>
          <p14:tracePt t="38327" x="4456113" y="2547938"/>
          <p14:tracePt t="38333" x="4438650" y="2538413"/>
          <p14:tracePt t="38349" x="4438650" y="2528888"/>
          <p14:tracePt t="38358" x="4419600" y="2520950"/>
          <p14:tracePt t="38375" x="4411663" y="2520950"/>
          <p14:tracePt t="38382" x="4402138" y="2520950"/>
          <p14:tracePt t="38405" x="4383088" y="2520950"/>
          <p14:tracePt t="38492" x="4392613" y="2528888"/>
          <p14:tracePt t="38500" x="4402138" y="2547938"/>
          <p14:tracePt t="38508" x="4411663" y="2565400"/>
          <p14:tracePt t="38517" x="4448175" y="2611438"/>
          <p14:tracePt t="38522" x="4492625" y="2657475"/>
          <p14:tracePt t="38531" x="4621213" y="2767013"/>
          <p14:tracePt t="38539" x="4730750" y="2820988"/>
          <p14:tracePt t="38547" x="4903788" y="2894013"/>
          <p14:tracePt t="38552" x="5041900" y="2976563"/>
          <p14:tracePt t="38564" x="5187950" y="3022600"/>
          <p14:tracePt t="38568" x="5434013" y="3086100"/>
          <p14:tracePt t="38575" x="5653088" y="3159125"/>
          <p14:tracePt t="38587" x="5808663" y="3168650"/>
          <p14:tracePt t="38593" x="6118225" y="3205163"/>
          <p14:tracePt t="38602" x="6356350" y="3224213"/>
          <p14:tracePt t="38609" x="6648450" y="3224213"/>
          <p14:tracePt t="38616" x="6877050" y="3224213"/>
          <p14:tracePt t="38624" x="7023100" y="3241675"/>
          <p14:tracePt t="38632" x="7334250" y="3260725"/>
          <p14:tracePt t="38638" x="7570788" y="3278188"/>
          <p14:tracePt t="38646" x="7699375" y="3287713"/>
          <p14:tracePt t="38653" x="8035925" y="3324225"/>
          <p14:tracePt t="38662" x="8247063" y="3360738"/>
          <p14:tracePt t="38670" x="8556625" y="3378200"/>
          <p14:tracePt t="38677" x="8767763" y="3414713"/>
          <p14:tracePt t="38685" x="9013825" y="3443288"/>
          <p14:tracePt t="38693" x="9259888" y="3479800"/>
          <p14:tracePt t="38701" x="9405938" y="3497263"/>
          <p14:tracePt t="38712" x="9671050" y="3552825"/>
          <p14:tracePt t="38719" x="9899650" y="3560763"/>
          <p14:tracePt t="38728" x="10064750" y="3560763"/>
          <p14:tracePt t="38738" x="10155238" y="3560763"/>
          <p14:tracePt t="38742" x="10264775" y="3560763"/>
          <p14:tracePt t="38748" x="10374313" y="3560763"/>
          <p14:tracePt t="38756" x="10437813" y="3560763"/>
          <p14:tracePt t="38763" x="10474325" y="3560763"/>
          <p14:tracePt t="38771" x="10520363" y="3552825"/>
          <p14:tracePt t="38779" x="10547350" y="3533775"/>
          <p14:tracePt t="38787" x="10585450" y="3524250"/>
          <p14:tracePt t="38796" x="10648950" y="3497263"/>
          <p14:tracePt t="38803" x="10731500" y="3470275"/>
          <p14:tracePt t="38812" x="10841038" y="3460750"/>
          <p14:tracePt t="38817" x="11050588" y="3406775"/>
          <p14:tracePt t="38826" x="11206163" y="3360738"/>
          <p14:tracePt t="38833" x="11352213" y="3351213"/>
          <p14:tracePt t="38842" x="11607800" y="3333750"/>
          <p14:tracePt t="38849" x="11753850" y="3314700"/>
          <p14:tracePt t="38857" x="11844338" y="3314700"/>
          <p14:tracePt t="38865" x="11972925" y="3305175"/>
          <p14:tracePt t="38873" x="12055475" y="3287713"/>
          <p14:tracePt t="38880" x="12109450" y="3278188"/>
          <p14:tracePt t="38887" x="12136438" y="3278188"/>
          <p14:tracePt t="38896" x="12155488" y="3268663"/>
          <p14:tracePt t="38905" x="12165013" y="326866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Post-Conditions</a:t>
            </a:r>
            <a:endParaRPr lang="en-AU" b="1" dirty="0"/>
          </a:p>
        </p:txBody>
      </p:sp>
      <p:sp>
        <p:nvSpPr>
          <p:cNvPr id="3" name="Content Placeholder 2">
            <a:extLst>
              <a:ext uri="{FF2B5EF4-FFF2-40B4-BE49-F238E27FC236}">
                <a16:creationId xmlns:a16="http://schemas.microsoft.com/office/drawing/2014/main" id="{FEA048BF-D532-418F-8C54-2F3CF0A3C752}"/>
              </a:ext>
            </a:extLst>
          </p:cNvPr>
          <p:cNvSpPr>
            <a:spLocks noGrp="1"/>
          </p:cNvSpPr>
          <p:nvPr>
            <p:ph idx="1"/>
          </p:nvPr>
        </p:nvSpPr>
        <p:spPr>
          <a:xfrm>
            <a:off x="838200" y="2230617"/>
            <a:ext cx="10515600" cy="3076674"/>
          </a:xfrm>
        </p:spPr>
        <p:txBody>
          <a:bodyPr>
            <a:normAutofit/>
          </a:bodyPr>
          <a:lstStyle/>
          <a:p>
            <a:pPr marL="0" marR="0" indent="0" algn="just">
              <a:lnSpc>
                <a:spcPct val="107000"/>
              </a:lnSpc>
              <a:spcBef>
                <a:spcPts val="0"/>
              </a:spcBef>
              <a:spcAft>
                <a:spcPts val="800"/>
              </a:spcAf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Had there been no problems in the execution, an output on the Jupyter notebook should be visible and an excel file saved in your current working directory.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71A54D65-D3F3-45D7-8B04-1EA5EC3533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12846182"/>
      </p:ext>
    </p:extLst>
  </p:cSld>
  <p:clrMapOvr>
    <a:masterClrMapping/>
  </p:clrMapOvr>
  <mc:AlternateContent xmlns:mc="http://schemas.openxmlformats.org/markup-compatibility/2006" xmlns:p14="http://schemas.microsoft.com/office/powerpoint/2010/main">
    <mc:Choice Requires="p14">
      <p:transition spd="slow" p14:dur="2000" advTm="11708"/>
    </mc:Choice>
    <mc:Fallback xmlns="">
      <p:transition spd="slow" advTm="11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17" x="12063413" y="2419350"/>
          <p14:tracePt t="625" x="11982450" y="2382838"/>
          <p14:tracePt t="633" x="11953875" y="2365375"/>
          <p14:tracePt t="641" x="11917363" y="2346325"/>
          <p14:tracePt t="649" x="11872913" y="2328863"/>
          <p14:tracePt t="657" x="11836400" y="2319338"/>
          <p14:tracePt t="667" x="11817350" y="2309813"/>
          <p14:tracePt t="679" x="11780838" y="2301875"/>
          <p14:tracePt t="685" x="11744325" y="2282825"/>
          <p14:tracePt t="688" x="11726863" y="2255838"/>
          <p14:tracePt t="696" x="11690350" y="2246313"/>
          <p14:tracePt t="704" x="11661775" y="2236788"/>
          <p14:tracePt t="711" x="11617325" y="2228850"/>
          <p14:tracePt t="719" x="11588750" y="2219325"/>
          <p14:tracePt t="729" x="11561763" y="2200275"/>
          <p14:tracePt t="737" x="11534775" y="2192338"/>
          <p14:tracePt t="745" x="11498263" y="2182813"/>
          <p14:tracePt t="752" x="11479213" y="2173288"/>
          <p14:tracePt t="760" x="11461750" y="2163763"/>
          <p14:tracePt t="768" x="11442700" y="2163763"/>
          <p14:tracePt t="775" x="11406188" y="2163763"/>
          <p14:tracePt t="783" x="11352213" y="2155825"/>
          <p14:tracePt t="795" x="11287125" y="2127250"/>
          <p14:tracePt t="799" x="11206163" y="2119313"/>
          <p14:tracePt t="809" x="11150600" y="2109788"/>
          <p14:tracePt t="814" x="11060113" y="2090738"/>
          <p14:tracePt t="822" x="10958513" y="2082800"/>
          <p14:tracePt t="830" x="10885488" y="2063750"/>
          <p14:tracePt t="837" x="10821988" y="2036763"/>
          <p14:tracePt t="845" x="10768013" y="2027238"/>
          <p14:tracePt t="853" x="10731500" y="2017713"/>
          <p14:tracePt t="861" x="10702925" y="2009775"/>
          <p14:tracePt t="867" x="10694988" y="1990725"/>
          <p14:tracePt t="875" x="10675938" y="1981200"/>
          <p14:tracePt t="883" x="10648950" y="1973263"/>
          <p14:tracePt t="891" x="10639425" y="1973263"/>
          <p14:tracePt t="899" x="10621963" y="1963738"/>
          <p14:tracePt t="907" x="10612438" y="1954213"/>
          <p14:tracePt t="915" x="10593388" y="1944688"/>
          <p14:tracePt t="923" x="10575925" y="1944688"/>
          <p14:tracePt t="929" x="10566400" y="1944688"/>
          <p14:tracePt t="939" x="10539413" y="1935163"/>
          <p14:tracePt t="947" x="10529888" y="1935163"/>
          <p14:tracePt t="953" x="10502900" y="1927225"/>
          <p14:tracePt t="970" x="10493375" y="1927225"/>
          <p14:tracePt t="977" x="10483850" y="1927225"/>
          <p14:tracePt t="993" x="10474325" y="1927225"/>
          <p14:tracePt t="1001" x="10447338" y="1927225"/>
          <p14:tracePt t="1009" x="10420350" y="1927225"/>
          <p14:tracePt t="1017" x="10393363" y="1935163"/>
          <p14:tracePt t="1025" x="10374313" y="1944688"/>
          <p14:tracePt t="1066" x="10374313" y="1954213"/>
          <p14:tracePt t="1113" x="10374313" y="1963738"/>
          <p14:tracePt t="10737" x="10364788" y="1954213"/>
          <p14:tracePt t="10745" x="10347325" y="1935163"/>
          <p14:tracePt t="10753" x="10337800" y="1927225"/>
          <p14:tracePt t="10762" x="10301288" y="1898650"/>
          <p14:tracePt t="10770" x="10255250" y="1844675"/>
          <p14:tracePt t="10778" x="10201275" y="1817688"/>
          <p14:tracePt t="10785" x="10182225" y="1808163"/>
          <p14:tracePt t="10793" x="10155238" y="1789113"/>
          <p14:tracePt t="10802" x="10137775" y="1781175"/>
          <p14:tracePt t="10817" x="10128250" y="1781175"/>
          <p14:tracePt t="10831" x="10118725" y="1781175"/>
          <p14:tracePt t="10855" x="10109200" y="1781175"/>
          <p14:tracePt t="10911" x="10101263" y="1781175"/>
          <p14:tracePt t="11021" x="10118725" y="1781175"/>
          <p14:tracePt t="11030" x="10155238" y="1798638"/>
          <p14:tracePt t="11036" x="10237788" y="1808163"/>
          <p14:tracePt t="11044" x="10437813" y="1844675"/>
          <p14:tracePt t="11051" x="10556875" y="1854200"/>
          <p14:tracePt t="11059" x="10721975" y="1917700"/>
          <p14:tracePt t="11069" x="10941050" y="1981200"/>
          <p14:tracePt t="11076" x="11434763" y="2182813"/>
          <p14:tracePt t="11082" x="11671300" y="2273300"/>
          <p14:tracePt t="11094" x="11853863" y="2392363"/>
          <p14:tracePt t="11098" x="11972925" y="2428875"/>
          <p14:tracePt t="11106" x="12063413" y="2492375"/>
          <p14:tracePt t="11114" x="12165013" y="25209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Main Flow</a:t>
            </a:r>
            <a:br>
              <a:rPr lang="en-US" b="1" dirty="0"/>
            </a:br>
            <a:r>
              <a:rPr lang="en-US" b="1" dirty="0"/>
              <a:t>(after satisfying pre-conditions)</a:t>
            </a:r>
            <a:endParaRPr lang="en-AU" b="1" dirty="0"/>
          </a:p>
        </p:txBody>
      </p:sp>
      <p:pic>
        <p:nvPicPr>
          <p:cNvPr id="6" name="Picture 5" descr="A picture containing diagram&#10;&#10;Description automatically generated">
            <a:extLst>
              <a:ext uri="{FF2B5EF4-FFF2-40B4-BE49-F238E27FC236}">
                <a16:creationId xmlns:a16="http://schemas.microsoft.com/office/drawing/2014/main" id="{01B74BBB-5BC9-4F86-A87B-AF68620B976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64160" y="1998716"/>
            <a:ext cx="11663680" cy="4534059"/>
          </a:xfrm>
          <a:prstGeom prst="rect">
            <a:avLst/>
          </a:prstGeom>
        </p:spPr>
      </p:pic>
      <p:pic>
        <p:nvPicPr>
          <p:cNvPr id="3" name="Audio 2">
            <a:hlinkClick r:id="" action="ppaction://media"/>
            <a:extLst>
              <a:ext uri="{FF2B5EF4-FFF2-40B4-BE49-F238E27FC236}">
                <a16:creationId xmlns:a16="http://schemas.microsoft.com/office/drawing/2014/main" id="{D8B3D142-6793-434D-81CD-C5470B4174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36177243"/>
      </p:ext>
    </p:extLst>
  </p:cSld>
  <p:clrMapOvr>
    <a:masterClrMapping/>
  </p:clrMapOvr>
  <mc:AlternateContent xmlns:mc="http://schemas.openxmlformats.org/markup-compatibility/2006" xmlns:p14="http://schemas.microsoft.com/office/powerpoint/2010/main">
    <mc:Choice Requires="p14">
      <p:transition spd="slow" p14:dur="2000" advTm="138407"/>
    </mc:Choice>
    <mc:Fallback xmlns="">
      <p:transition spd="slow" advTm="138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99" x="12182475" y="2474913"/>
          <p14:tracePt t="408" x="12182475" y="2465388"/>
          <p14:tracePt t="414" x="12182475" y="2455863"/>
          <p14:tracePt t="423" x="12172950" y="2455863"/>
          <p14:tracePt t="431" x="12172950" y="2447925"/>
          <p14:tracePt t="439" x="12172950" y="2438400"/>
          <p14:tracePt t="447" x="12165013" y="2438400"/>
          <p14:tracePt t="462" x="12165013" y="2428875"/>
          <p14:tracePt t="471" x="12155488" y="2428875"/>
          <p14:tracePt t="479" x="12155488" y="2419350"/>
          <p14:tracePt t="485" x="12155488" y="2411413"/>
          <p14:tracePt t="517" x="12155488" y="2392363"/>
          <p14:tracePt t="562" x="12155488" y="2382838"/>
          <p14:tracePt t="587" x="12155488" y="2374900"/>
          <p14:tracePt t="595" x="12165013" y="2355850"/>
          <p14:tracePt t="603" x="12172950" y="2346325"/>
          <p14:tracePt t="611" x="12182475" y="232886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Ethical Issues (Robots.txt)</a:t>
            </a:r>
            <a:endParaRPr lang="en-AU" b="1" dirty="0"/>
          </a:p>
        </p:txBody>
      </p:sp>
      <p:pic>
        <p:nvPicPr>
          <p:cNvPr id="4" name="Picture 3">
            <a:extLst>
              <a:ext uri="{FF2B5EF4-FFF2-40B4-BE49-F238E27FC236}">
                <a16:creationId xmlns:a16="http://schemas.microsoft.com/office/drawing/2014/main" id="{5182501B-49FB-42ED-8A99-D2BB774DFC95}"/>
              </a:ext>
            </a:extLst>
          </p:cNvPr>
          <p:cNvPicPr/>
          <p:nvPr/>
        </p:nvPicPr>
        <p:blipFill>
          <a:blip r:embed="rId4"/>
          <a:stretch>
            <a:fillRect/>
          </a:stretch>
        </p:blipFill>
        <p:spPr>
          <a:xfrm>
            <a:off x="4070350" y="1650788"/>
            <a:ext cx="6038850" cy="4381183"/>
          </a:xfrm>
          <a:prstGeom prst="rect">
            <a:avLst/>
          </a:prstGeom>
        </p:spPr>
      </p:pic>
      <p:pic>
        <p:nvPicPr>
          <p:cNvPr id="3" name="Audio 2">
            <a:hlinkClick r:id="" action="ppaction://media"/>
            <a:extLst>
              <a:ext uri="{FF2B5EF4-FFF2-40B4-BE49-F238E27FC236}">
                <a16:creationId xmlns:a16="http://schemas.microsoft.com/office/drawing/2014/main" id="{573C01C3-6AC4-481A-8315-2EAC1E1E4C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85842689"/>
      </p:ext>
    </p:extLst>
  </p:cSld>
  <p:clrMapOvr>
    <a:masterClrMapping/>
  </p:clrMapOvr>
  <mc:AlternateContent xmlns:mc="http://schemas.openxmlformats.org/markup-compatibility/2006" xmlns:p14="http://schemas.microsoft.com/office/powerpoint/2010/main">
    <mc:Choice Requires="p14">
      <p:transition spd="slow" p14:dur="2000" advTm="91980"/>
    </mc:Choice>
    <mc:Fallback xmlns="">
      <p:transition spd="slow" advTm="91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Code of Conduct</a:t>
            </a:r>
            <a:endParaRPr lang="en-AU" b="1" dirty="0"/>
          </a:p>
        </p:txBody>
      </p:sp>
      <p:sp>
        <p:nvSpPr>
          <p:cNvPr id="3" name="Content Placeholder 2">
            <a:extLst>
              <a:ext uri="{FF2B5EF4-FFF2-40B4-BE49-F238E27FC236}">
                <a16:creationId xmlns:a16="http://schemas.microsoft.com/office/drawing/2014/main" id="{FEA048BF-D532-418F-8C54-2F3CF0A3C752}"/>
              </a:ext>
            </a:extLst>
          </p:cNvPr>
          <p:cNvSpPr>
            <a:spLocks noGrp="1"/>
          </p:cNvSpPr>
          <p:nvPr>
            <p:ph idx="1"/>
          </p:nvPr>
        </p:nvSpPr>
        <p:spPr>
          <a:xfrm>
            <a:off x="838200" y="2230617"/>
            <a:ext cx="10515600" cy="3076674"/>
          </a:xfrm>
        </p:spPr>
        <p:txBody>
          <a:bodyPr>
            <a:normAutofit/>
          </a:bodyPr>
          <a:lstStyle/>
          <a:p>
            <a:pPr marL="0" marR="0" indent="0" algn="just">
              <a:lnSpc>
                <a:spcPct val="107000"/>
              </a:lnSpc>
              <a:spcBef>
                <a:spcPts val="0"/>
              </a:spcBef>
              <a:spcAft>
                <a:spcPts val="800"/>
              </a:spcAft>
              <a:buNone/>
            </a:pPr>
            <a:r>
              <a:rPr lang="en-GB" sz="2400" dirty="0">
                <a:latin typeface="Calibri" panose="020F0502020204030204" pitchFamily="34" charset="0"/>
                <a:ea typeface="Calibri" panose="020F0502020204030204" pitchFamily="34" charset="0"/>
                <a:cs typeface="Times New Roman" panose="02020603050405020304" pitchFamily="18" charset="0"/>
              </a:rPr>
              <a:t>T</a:t>
            </a:r>
            <a:r>
              <a:rPr lang="en-GB" sz="2400" dirty="0">
                <a:effectLst/>
                <a:latin typeface="Calibri" panose="020F0502020204030204" pitchFamily="34" charset="0"/>
                <a:ea typeface="Calibri" panose="020F0502020204030204" pitchFamily="34" charset="0"/>
                <a:cs typeface="Times New Roman" panose="02020603050405020304" pitchFamily="18" charset="0"/>
              </a:rPr>
              <a:t>his project abides by the </a:t>
            </a:r>
            <a:r>
              <a:rPr lang="en-GB" sz="2400" b="1" dirty="0">
                <a:effectLst/>
                <a:latin typeface="Calibri" panose="020F0502020204030204" pitchFamily="34" charset="0"/>
                <a:ea typeface="Calibri" panose="020F0502020204030204" pitchFamily="34" charset="0"/>
                <a:cs typeface="Times New Roman" panose="02020603050405020304" pitchFamily="18" charset="0"/>
              </a:rPr>
              <a:t>Python Web Scrapping Code of Conduct </a:t>
            </a:r>
            <a:r>
              <a:rPr lang="en-GB" sz="2400" dirty="0">
                <a:effectLst/>
                <a:latin typeface="Calibri" panose="020F0502020204030204" pitchFamily="34" charset="0"/>
                <a:ea typeface="Calibri" panose="020F0502020204030204" pitchFamily="34" charset="0"/>
                <a:cs typeface="Times New Roman" panose="02020603050405020304" pitchFamily="18" charset="0"/>
              </a:rPr>
              <a:t>and DOES NOT,</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Download copies of document that are clearly not public.</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Share downloaded content illegally.</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Share what you cannot.</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Overload the server.</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Scrape the same data repeatedly.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Violate rules mentioned in the robots.txt file.</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endParaRPr lang="en-AU"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F5547D99-3112-4725-9E56-560A8A9C93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09319745"/>
      </p:ext>
    </p:extLst>
  </p:cSld>
  <p:clrMapOvr>
    <a:masterClrMapping/>
  </p:clrMapOvr>
  <mc:AlternateContent xmlns:mc="http://schemas.openxmlformats.org/markup-compatibility/2006" xmlns:p14="http://schemas.microsoft.com/office/powerpoint/2010/main">
    <mc:Choice Requires="p14">
      <p:transition spd="slow" p14:dur="2000" advTm="51648"/>
    </mc:Choice>
    <mc:Fallback xmlns="">
      <p:transition spd="slow" advTm="51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B1CCC9-933A-432E-9A2C-25AD9FE615FB}"/>
              </a:ext>
            </a:extLst>
          </p:cNvPr>
          <p:cNvSpPr>
            <a:spLocks noGrp="1"/>
          </p:cNvSpPr>
          <p:nvPr>
            <p:ph type="title"/>
          </p:nvPr>
        </p:nvSpPr>
        <p:spPr>
          <a:xfrm>
            <a:off x="838200" y="2766218"/>
            <a:ext cx="10515600" cy="1325563"/>
          </a:xfrm>
        </p:spPr>
        <p:txBody>
          <a:bodyPr>
            <a:normAutofit fontScale="90000"/>
          </a:bodyPr>
          <a:lstStyle/>
          <a:p>
            <a:pPr algn="ctr"/>
            <a:r>
              <a:rPr lang="en-US" b="1" dirty="0"/>
              <a:t>Thank You</a:t>
            </a:r>
            <a:br>
              <a:rPr lang="en-US" b="1" dirty="0"/>
            </a:br>
            <a:r>
              <a:rPr lang="en-US" b="1" dirty="0"/>
              <a:t>Link to the second part: </a:t>
            </a:r>
            <a:r>
              <a:rPr lang="en-US" sz="1800" u="sng" dirty="0">
                <a:solidFill>
                  <a:srgbClr val="0563C1"/>
                </a:solidFill>
                <a:effectLst/>
                <a:latin typeface="Calibri" panose="020F0502020204030204" pitchFamily="34" charset="0"/>
                <a:ea typeface="Calibri" panose="020F0502020204030204" pitchFamily="34" charset="0"/>
                <a:hlinkClick r:id="rId4"/>
              </a:rPr>
              <a:t>https://drive.google.com/file/d/1NwvGkRmj5QaPcF6kDqAv7Jg3Q-LFYH--/view?usp=sharing</a:t>
            </a:r>
            <a:br>
              <a:rPr lang="en-AU" sz="1800">
                <a:effectLst/>
                <a:latin typeface="Calibri" panose="020F0502020204030204" pitchFamily="34" charset="0"/>
                <a:ea typeface="Calibri" panose="020F0502020204030204" pitchFamily="34" charset="0"/>
              </a:rPr>
            </a:br>
            <a:endParaRPr lang="en-AU" b="1" dirty="0"/>
          </a:p>
        </p:txBody>
      </p:sp>
      <p:pic>
        <p:nvPicPr>
          <p:cNvPr id="2" name="Audio 1">
            <a:hlinkClick r:id="" action="ppaction://media"/>
            <a:extLst>
              <a:ext uri="{FF2B5EF4-FFF2-40B4-BE49-F238E27FC236}">
                <a16:creationId xmlns:a16="http://schemas.microsoft.com/office/drawing/2014/main" id="{0C50CBCF-5766-4450-A428-3549F9B079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5721029"/>
      </p:ext>
    </p:extLst>
  </p:cSld>
  <p:clrMapOvr>
    <a:masterClrMapping/>
  </p:clrMapOvr>
  <mc:AlternateContent xmlns:mc="http://schemas.openxmlformats.org/markup-compatibility/2006" xmlns:p14="http://schemas.microsoft.com/office/powerpoint/2010/main">
    <mc:Choice Requires="p14">
      <p:transition spd="slow" p14:dur="2000" advTm="14937"/>
    </mc:Choice>
    <mc:Fallback xmlns="">
      <p:transition spd="slow" advTm="14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3419" x="11187113" y="895350"/>
          <p14:tracePt t="13429" x="10447338" y="676275"/>
          <p14:tracePt t="13437" x="9909175" y="603250"/>
          <p14:tracePt t="13441" x="9680575" y="603250"/>
          <p14:tracePt t="13448" x="9442450" y="603250"/>
          <p14:tracePt t="13459" x="9278938" y="639763"/>
          <p14:tracePt t="13465" x="8967788" y="657225"/>
          <p14:tracePt t="13472" x="8858250" y="666750"/>
          <p14:tracePt t="13483" x="8639175" y="666750"/>
          <p14:tracePt t="13489" x="8475663" y="666750"/>
          <p14:tracePt t="13496" x="8154988" y="620713"/>
          <p14:tracePt t="13505" x="7926388" y="547688"/>
          <p14:tracePt t="13512" x="7361238" y="319088"/>
          <p14:tracePt t="13519" x="6867525" y="119063"/>
          <p14:tracePt t="13634" x="2786063" y="109538"/>
          <p14:tracePt t="13640" x="2538413" y="146050"/>
          <p14:tracePt t="13648" x="2374900" y="173038"/>
          <p14:tracePt t="13654" x="2090738" y="209550"/>
          <p14:tracePt t="13661" x="1835150" y="265113"/>
          <p14:tracePt t="13669" x="1681163" y="292100"/>
          <p14:tracePt t="13676" x="1570038" y="311150"/>
          <p14:tracePt t="13684" x="1516063" y="311150"/>
          <p14:tracePt t="13693" x="1423988" y="338138"/>
          <p14:tracePt t="13699" x="1387475" y="338138"/>
          <p14:tracePt t="13707" x="1370013" y="338138"/>
          <p14:tracePt t="13715" x="1350963" y="338138"/>
          <p14:tracePt t="13722" x="1333500" y="347663"/>
          <p14:tracePt t="13731" x="1306513" y="347663"/>
          <p14:tracePt t="13738" x="1270000" y="355600"/>
          <p14:tracePt t="13747" x="1233488" y="355600"/>
          <p14:tracePt t="13755" x="1196975" y="355600"/>
          <p14:tracePt t="13764" x="1114425" y="355600"/>
          <p14:tracePt t="13773" x="1014413" y="347663"/>
          <p14:tracePt t="13782" x="941388" y="319088"/>
          <p14:tracePt t="13788" x="822325" y="292100"/>
          <p14:tracePt t="13793" x="793750" y="274638"/>
          <p14:tracePt t="13801" x="676275" y="219075"/>
          <p14:tracePt t="13808" x="611188" y="182563"/>
          <p14:tracePt t="13817" x="511175" y="146050"/>
          <p14:tracePt t="13825" x="420688" y="100013"/>
          <p14:tracePt t="13833" x="338138" y="55563"/>
          <p14:tracePt t="13840" x="219075" y="1905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Introduction</a:t>
            </a:r>
            <a:endParaRPr lang="en-AU" b="1" dirty="0"/>
          </a:p>
        </p:txBody>
      </p:sp>
      <p:sp>
        <p:nvSpPr>
          <p:cNvPr id="3" name="Content Placeholder 2">
            <a:extLst>
              <a:ext uri="{FF2B5EF4-FFF2-40B4-BE49-F238E27FC236}">
                <a16:creationId xmlns:a16="http://schemas.microsoft.com/office/drawing/2014/main" id="{FEA048BF-D532-418F-8C54-2F3CF0A3C752}"/>
              </a:ext>
            </a:extLst>
          </p:cNvPr>
          <p:cNvSpPr>
            <a:spLocks noGrp="1"/>
          </p:cNvSpPr>
          <p:nvPr>
            <p:ph idx="1"/>
          </p:nvPr>
        </p:nvSpPr>
        <p:spPr>
          <a:xfrm>
            <a:off x="838200" y="2230617"/>
            <a:ext cx="10515600" cy="2396765"/>
          </a:xfrm>
        </p:spPr>
        <p:txBody>
          <a:bodyPr>
            <a:normAutofit/>
          </a:bodyPr>
          <a:lstStyle/>
          <a:p>
            <a:pPr marL="0" indent="0" algn="jus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Midst the pandemic, entering the work force as graduates can be difficult. The difficulty level increases further if one does not understand the demographics of the job market. Landing a job at a company that complies well with your work ethics and houses likeminded people can be achieved only via a good market study. This project aids you in getting a concise summary of the data science job market demographics, actively hiring companies and evolving needs of data scientists in different cities across Australia using data from SEEK.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AU" sz="3600" dirty="0"/>
          </a:p>
        </p:txBody>
      </p:sp>
      <p:pic>
        <p:nvPicPr>
          <p:cNvPr id="5" name="Audio 4">
            <a:hlinkClick r:id="" action="ppaction://media"/>
            <a:extLst>
              <a:ext uri="{FF2B5EF4-FFF2-40B4-BE49-F238E27FC236}">
                <a16:creationId xmlns:a16="http://schemas.microsoft.com/office/drawing/2014/main" id="{1E541E49-A778-4F46-8619-7891875816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74879432"/>
      </p:ext>
    </p:extLst>
  </p:cSld>
  <p:clrMapOvr>
    <a:masterClrMapping/>
  </p:clrMapOvr>
  <mc:AlternateContent xmlns:mc="http://schemas.openxmlformats.org/markup-compatibility/2006" xmlns:p14="http://schemas.microsoft.com/office/powerpoint/2010/main">
    <mc:Choice Requires="p14">
      <p:transition spd="slow" p14:dur="2000" advTm="85307"/>
    </mc:Choice>
    <mc:Fallback xmlns="">
      <p:transition spd="slow" advTm="85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Introduction Cont’d</a:t>
            </a:r>
            <a:endParaRPr lang="en-AU" b="1" dirty="0"/>
          </a:p>
        </p:txBody>
      </p:sp>
      <p:sp>
        <p:nvSpPr>
          <p:cNvPr id="3" name="Content Placeholder 2">
            <a:extLst>
              <a:ext uri="{FF2B5EF4-FFF2-40B4-BE49-F238E27FC236}">
                <a16:creationId xmlns:a16="http://schemas.microsoft.com/office/drawing/2014/main" id="{FEA048BF-D532-418F-8C54-2F3CF0A3C752}"/>
              </a:ext>
            </a:extLst>
          </p:cNvPr>
          <p:cNvSpPr>
            <a:spLocks noGrp="1"/>
          </p:cNvSpPr>
          <p:nvPr>
            <p:ph idx="1"/>
          </p:nvPr>
        </p:nvSpPr>
        <p:spPr>
          <a:xfrm>
            <a:off x="838200" y="2230617"/>
            <a:ext cx="10515600" cy="2396765"/>
          </a:xfrm>
        </p:spPr>
        <p:txBody>
          <a:bodyPr>
            <a:normAutofit/>
          </a:bodyPr>
          <a:lstStyle/>
          <a:p>
            <a:pPr marL="0" marR="0" indent="0" algn="just">
              <a:lnSpc>
                <a:spcPct val="107000"/>
              </a:lnSpc>
              <a:spcBef>
                <a:spcPts val="0"/>
              </a:spcBef>
              <a:spcAft>
                <a:spcPts val="800"/>
              </a:spcAf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All major job seeking/hunting platforms offer services that keep you updated with new jobs being added to their portal, but they often do not give you a summary of the current state of the market. At times getting a feeler of where the job market is heading could be beneficial in setting goals.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831D0816-7404-4A6C-81F0-F3F41F184C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06017041"/>
      </p:ext>
    </p:extLst>
  </p:cSld>
  <p:clrMapOvr>
    <a:masterClrMapping/>
  </p:clrMapOvr>
  <mc:AlternateContent xmlns:mc="http://schemas.openxmlformats.org/markup-compatibility/2006" xmlns:p14="http://schemas.microsoft.com/office/powerpoint/2010/main">
    <mc:Choice Requires="p14">
      <p:transition spd="slow" p14:dur="2000" advTm="81064"/>
    </mc:Choice>
    <mc:Fallback xmlns="">
      <p:transition spd="slow" advTm="81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Background</a:t>
            </a:r>
            <a:endParaRPr lang="en-AU" b="1" dirty="0"/>
          </a:p>
        </p:txBody>
      </p:sp>
      <p:sp>
        <p:nvSpPr>
          <p:cNvPr id="3" name="Content Placeholder 2">
            <a:extLst>
              <a:ext uri="{FF2B5EF4-FFF2-40B4-BE49-F238E27FC236}">
                <a16:creationId xmlns:a16="http://schemas.microsoft.com/office/drawing/2014/main" id="{FEA048BF-D532-418F-8C54-2F3CF0A3C752}"/>
              </a:ext>
            </a:extLst>
          </p:cNvPr>
          <p:cNvSpPr>
            <a:spLocks noGrp="1"/>
          </p:cNvSpPr>
          <p:nvPr>
            <p:ph idx="1"/>
          </p:nvPr>
        </p:nvSpPr>
        <p:spPr>
          <a:xfrm>
            <a:off x="838200" y="2230617"/>
            <a:ext cx="10515600" cy="3076674"/>
          </a:xfrm>
        </p:spPr>
        <p:txBody>
          <a:bodyPr>
            <a:normAutofit/>
          </a:bodyPr>
          <a:lstStyle/>
          <a:p>
            <a:pPr marL="0" marR="0" indent="0" algn="just">
              <a:lnSpc>
                <a:spcPct val="107000"/>
              </a:lnSpc>
              <a:spcBef>
                <a:spcPts val="0"/>
              </a:spcBef>
              <a:spcAft>
                <a:spcPts val="800"/>
              </a:spcAf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Being in the final semester of my data science degree brings me job anxiety. Like me, most of the students in their final year feel the same. Everyone is sceptical about landing a job at their desired company or even getting a decent job. I figured most of the times this was because I did not understand what the job trend looked like and lacked market understanding.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Henceforth I decided scrape data off SEEK to overcome these bottlenecks so that me or someone else will never have to struggle to get a feeler of the job market.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52BBF6DF-012B-44E5-ADD4-030F206FB7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18183537"/>
      </p:ext>
    </p:extLst>
  </p:cSld>
  <p:clrMapOvr>
    <a:masterClrMapping/>
  </p:clrMapOvr>
  <mc:AlternateContent xmlns:mc="http://schemas.openxmlformats.org/markup-compatibility/2006" xmlns:p14="http://schemas.microsoft.com/office/powerpoint/2010/main">
    <mc:Choice Requires="p14">
      <p:transition spd="slow" p14:dur="2000" advTm="33366"/>
    </mc:Choice>
    <mc:Fallback xmlns="">
      <p:transition spd="slow" advTm="33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Problem Statement</a:t>
            </a:r>
            <a:endParaRPr lang="en-AU" b="1" dirty="0"/>
          </a:p>
        </p:txBody>
      </p:sp>
      <p:sp>
        <p:nvSpPr>
          <p:cNvPr id="3" name="Content Placeholder 2">
            <a:extLst>
              <a:ext uri="{FF2B5EF4-FFF2-40B4-BE49-F238E27FC236}">
                <a16:creationId xmlns:a16="http://schemas.microsoft.com/office/drawing/2014/main" id="{FEA048BF-D532-418F-8C54-2F3CF0A3C752}"/>
              </a:ext>
            </a:extLst>
          </p:cNvPr>
          <p:cNvSpPr>
            <a:spLocks noGrp="1"/>
          </p:cNvSpPr>
          <p:nvPr>
            <p:ph idx="1"/>
          </p:nvPr>
        </p:nvSpPr>
        <p:spPr>
          <a:xfrm>
            <a:off x="838200" y="2230617"/>
            <a:ext cx="10515600" cy="3076674"/>
          </a:xfrm>
        </p:spPr>
        <p:txBody>
          <a:bodyPr>
            <a:normAutofit lnSpcReduction="10000"/>
          </a:bodyPr>
          <a:lstStyle/>
          <a:p>
            <a:pPr marL="0" marR="0" indent="0" algn="just">
              <a:lnSpc>
                <a:spcPct val="107000"/>
              </a:lnSpc>
              <a:spcBef>
                <a:spcPts val="0"/>
              </a:spcBef>
              <a:spcAft>
                <a:spcPts val="800"/>
              </a:spcAf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Before applying for jobs, it is always beneficial to do a good market research, but there are not many tools or services available to help you do so. For example, we see LinkedIn posts saying, “Sydney is aggressively hiring for data scientists”, but this does not give us proper information. Even if the stated information in posts is correct, we are unaware of considered timeline adding up to the information. The objective of this project is to avoid these problems and get a short and sweet timely updates on the current data science hiring trends is the objective of this project.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F4BC3A79-A548-463A-A86E-3698B83976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22743558"/>
      </p:ext>
    </p:extLst>
  </p:cSld>
  <p:clrMapOvr>
    <a:masterClrMapping/>
  </p:clrMapOvr>
  <mc:AlternateContent xmlns:mc="http://schemas.openxmlformats.org/markup-compatibility/2006" xmlns:p14="http://schemas.microsoft.com/office/powerpoint/2010/main">
    <mc:Choice Requires="p14">
      <p:transition spd="slow" p14:dur="2000" advTm="56172"/>
    </mc:Choice>
    <mc:Fallback xmlns="">
      <p:transition spd="slow" advTm="56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The Project</a:t>
            </a:r>
            <a:endParaRPr lang="en-AU" b="1" dirty="0"/>
          </a:p>
        </p:txBody>
      </p:sp>
      <p:sp>
        <p:nvSpPr>
          <p:cNvPr id="3" name="Content Placeholder 2">
            <a:extLst>
              <a:ext uri="{FF2B5EF4-FFF2-40B4-BE49-F238E27FC236}">
                <a16:creationId xmlns:a16="http://schemas.microsoft.com/office/drawing/2014/main" id="{FEA048BF-D532-418F-8C54-2F3CF0A3C752}"/>
              </a:ext>
            </a:extLst>
          </p:cNvPr>
          <p:cNvSpPr>
            <a:spLocks noGrp="1"/>
          </p:cNvSpPr>
          <p:nvPr>
            <p:ph idx="1"/>
          </p:nvPr>
        </p:nvSpPr>
        <p:spPr>
          <a:xfrm>
            <a:off x="838200" y="2230617"/>
            <a:ext cx="10515600" cy="3076674"/>
          </a:xfrm>
        </p:spPr>
        <p:txBody>
          <a:bodyPr>
            <a:normAutofit/>
          </a:bodyPr>
          <a:lstStyle/>
          <a:p>
            <a:pPr marL="0" marR="0" indent="0" algn="just">
              <a:lnSpc>
                <a:spcPct val="107000"/>
              </a:lnSpc>
              <a:spcBef>
                <a:spcPts val="0"/>
              </a:spcBef>
              <a:spcAft>
                <a:spcPts val="800"/>
              </a:spcAf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At the core, the project is based on BeautifulSoup for scrapping the data off SEEK for data scientist roles. The program iterates through all jobs across different pages and stores their details in an excel sheet for future reference. Since SEEK has unrestricted data access measures in place, the code is not subject to change and can be reused whenever needed.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A2138EF2-BEFA-41C4-86FE-3A97163E0F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4500832"/>
      </p:ext>
    </p:extLst>
  </p:cSld>
  <p:clrMapOvr>
    <a:masterClrMapping/>
  </p:clrMapOvr>
  <mc:AlternateContent xmlns:mc="http://schemas.openxmlformats.org/markup-compatibility/2006" xmlns:p14="http://schemas.microsoft.com/office/powerpoint/2010/main">
    <mc:Choice Requires="p14">
      <p:transition spd="slow" p14:dur="2000" advTm="66276"/>
    </mc:Choice>
    <mc:Fallback xmlns="">
      <p:transition spd="slow" advTm="66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A048BF-D532-418F-8C54-2F3CF0A3C752}"/>
              </a:ext>
            </a:extLst>
          </p:cNvPr>
          <p:cNvSpPr>
            <a:spLocks noGrp="1"/>
          </p:cNvSpPr>
          <p:nvPr>
            <p:ph idx="1"/>
          </p:nvPr>
        </p:nvSpPr>
        <p:spPr>
          <a:xfrm>
            <a:off x="838200" y="2230617"/>
            <a:ext cx="10515600" cy="3076674"/>
          </a:xfrm>
        </p:spPr>
        <p:txBody>
          <a:bodyPr>
            <a:normAutofit/>
          </a:bodyPr>
          <a:lstStyle/>
          <a:p>
            <a:pPr marL="0" marR="0" indent="0" algn="just">
              <a:lnSpc>
                <a:spcPct val="107000"/>
              </a:lnSpc>
              <a:spcBef>
                <a:spcPts val="0"/>
              </a:spcBef>
              <a:spcAft>
                <a:spcPts val="800"/>
              </a:spcAf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After the data collection, python libraries like pandas and matplotlib are used to clean, format, and analyse the data. </a:t>
            </a:r>
          </a:p>
          <a:p>
            <a:pPr marL="0" indent="0" algn="just">
              <a:lnSpc>
                <a:spcPct val="107000"/>
              </a:lnSpc>
              <a:spcBef>
                <a:spcPts val="0"/>
              </a:spcBef>
              <a:spcAft>
                <a:spcPts val="800"/>
              </a:spcAf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The current version of the program scrapes full-time, part-time and contract/temporary jobs for data scientist roles in the science and technology domain in Australia and is triggered manually when necessary.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55E12C77-C838-4C8F-A484-C2BB598CDD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90119253"/>
      </p:ext>
    </p:extLst>
  </p:cSld>
  <p:clrMapOvr>
    <a:masterClrMapping/>
  </p:clrMapOvr>
  <mc:AlternateContent xmlns:mc="http://schemas.openxmlformats.org/markup-compatibility/2006" xmlns:p14="http://schemas.microsoft.com/office/powerpoint/2010/main">
    <mc:Choice Requires="p14">
      <p:transition spd="slow" p14:dur="2000" advTm="89363"/>
    </mc:Choice>
    <mc:Fallback xmlns="">
      <p:transition spd="slow" advTm="89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Findings</a:t>
            </a:r>
            <a:endParaRPr lang="en-AU" b="1" dirty="0"/>
          </a:p>
        </p:txBody>
      </p:sp>
      <p:sp>
        <p:nvSpPr>
          <p:cNvPr id="3" name="Content Placeholder 2">
            <a:extLst>
              <a:ext uri="{FF2B5EF4-FFF2-40B4-BE49-F238E27FC236}">
                <a16:creationId xmlns:a16="http://schemas.microsoft.com/office/drawing/2014/main" id="{FEA048BF-D532-418F-8C54-2F3CF0A3C752}"/>
              </a:ext>
            </a:extLst>
          </p:cNvPr>
          <p:cNvSpPr>
            <a:spLocks noGrp="1"/>
          </p:cNvSpPr>
          <p:nvPr>
            <p:ph idx="1"/>
          </p:nvPr>
        </p:nvSpPr>
        <p:spPr>
          <a:xfrm>
            <a:off x="838200" y="2230617"/>
            <a:ext cx="10515600" cy="3076674"/>
          </a:xfrm>
        </p:spPr>
        <p:txBody>
          <a:bodyPr>
            <a:normAutofit/>
          </a:bodyPr>
          <a:lstStyle/>
          <a:p>
            <a:pPr marL="0" marR="0" lvl="0" indent="0" algn="just">
              <a:lnSpc>
                <a:spcPct val="107000"/>
              </a:lnSpc>
              <a:spcBef>
                <a:spcPts val="0"/>
              </a:spcBef>
              <a:spcAft>
                <a:spcPts val="0"/>
              </a:spcAft>
              <a:buNone/>
            </a:pPr>
            <a:r>
              <a:rPr lang="en-GB" sz="2400" dirty="0">
                <a:effectLst/>
                <a:latin typeface="Calibri" panose="020F0502020204030204" pitchFamily="34" charset="0"/>
                <a:ea typeface="Calibri" panose="020F0502020204030204" pitchFamily="34" charset="0"/>
                <a:cs typeface="Times New Roman" panose="02020603050405020304" pitchFamily="18" charset="0"/>
              </a:rPr>
              <a:t>FULL TIME ROLES</a:t>
            </a:r>
          </a:p>
          <a:p>
            <a:pPr marL="342900" marR="0" lvl="0" indent="-342900" algn="just">
              <a:lnSpc>
                <a:spcPct val="107000"/>
              </a:lnSpc>
              <a:spcBef>
                <a:spcPts val="0"/>
              </a:spcBef>
              <a:spcAft>
                <a:spcPts val="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Sydney needs the most data scientist in comparison to other cities of Australia.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In the science and technology field of data science, the most popular subfield is Mathematics, Statistics, and Information Sciences.</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Australia wide, CISRO is hiring maximum number of data scientists.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The output for recent jobs is empty, as on the current time, the most recent job was posted 2 days ago.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5C235C82-3A98-497B-BD89-A699B294B9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09572741"/>
      </p:ext>
    </p:extLst>
  </p:cSld>
  <p:clrMapOvr>
    <a:masterClrMapping/>
  </p:clrMapOvr>
  <mc:AlternateContent xmlns:mc="http://schemas.openxmlformats.org/markup-compatibility/2006" xmlns:p14="http://schemas.microsoft.com/office/powerpoint/2010/main">
    <mc:Choice Requires="p14">
      <p:transition spd="slow" p14:dur="2000" advTm="74349"/>
    </mc:Choice>
    <mc:Fallback xmlns="">
      <p:transition spd="slow" advTm="74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129-459F-48BA-B1AB-78EFD0F457A0}"/>
              </a:ext>
            </a:extLst>
          </p:cNvPr>
          <p:cNvSpPr>
            <a:spLocks noGrp="1"/>
          </p:cNvSpPr>
          <p:nvPr>
            <p:ph type="title"/>
          </p:nvPr>
        </p:nvSpPr>
        <p:spPr>
          <a:xfrm>
            <a:off x="838200" y="325225"/>
            <a:ext cx="10515600" cy="1325563"/>
          </a:xfrm>
        </p:spPr>
        <p:txBody>
          <a:bodyPr/>
          <a:lstStyle/>
          <a:p>
            <a:pPr algn="ctr"/>
            <a:r>
              <a:rPr lang="en-US" b="1" dirty="0"/>
              <a:t>Sample Output</a:t>
            </a:r>
            <a:endParaRPr lang="en-AU" b="1" dirty="0"/>
          </a:p>
        </p:txBody>
      </p:sp>
      <p:pic>
        <p:nvPicPr>
          <p:cNvPr id="1027" name="Picture 2">
            <a:extLst>
              <a:ext uri="{FF2B5EF4-FFF2-40B4-BE49-F238E27FC236}">
                <a16:creationId xmlns:a16="http://schemas.microsoft.com/office/drawing/2014/main" id="{C4C4CA62-D50B-4C41-AC35-C13DF8790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969" y="2184270"/>
            <a:ext cx="11138062" cy="34906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CEAA9F5D-9EA5-4F3D-99DF-B4CF68F5241B}"/>
              </a:ext>
            </a:extLst>
          </p:cNvPr>
          <p:cNvSpPr>
            <a:spLocks noChangeArrowheads="1"/>
          </p:cNvSpPr>
          <p:nvPr/>
        </p:nvSpPr>
        <p:spPr bwMode="auto">
          <a:xfrm>
            <a:off x="739022" y="1103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7" name="Rectangle 5">
            <a:extLst>
              <a:ext uri="{FF2B5EF4-FFF2-40B4-BE49-F238E27FC236}">
                <a16:creationId xmlns:a16="http://schemas.microsoft.com/office/drawing/2014/main" id="{ECAE07BC-9893-46F7-BDA3-16C60B80D30A}"/>
              </a:ext>
            </a:extLst>
          </p:cNvPr>
          <p:cNvSpPr>
            <a:spLocks noChangeArrowheads="1"/>
          </p:cNvSpPr>
          <p:nvPr/>
        </p:nvSpPr>
        <p:spPr bwMode="auto">
          <a:xfrm>
            <a:off x="739022" y="3357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6">
            <a:extLst>
              <a:ext uri="{FF2B5EF4-FFF2-40B4-BE49-F238E27FC236}">
                <a16:creationId xmlns:a16="http://schemas.microsoft.com/office/drawing/2014/main" id="{978EBE07-67A8-4ACC-B95B-7C945F735DE2}"/>
              </a:ext>
            </a:extLst>
          </p:cNvPr>
          <p:cNvSpPr>
            <a:spLocks noChangeArrowheads="1"/>
          </p:cNvSpPr>
          <p:nvPr/>
        </p:nvSpPr>
        <p:spPr bwMode="auto">
          <a:xfrm>
            <a:off x="739022" y="499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7">
            <a:extLst>
              <a:ext uri="{FF2B5EF4-FFF2-40B4-BE49-F238E27FC236}">
                <a16:creationId xmlns:a16="http://schemas.microsoft.com/office/drawing/2014/main" id="{D2975267-45BB-42A7-9C12-91CDE9D157C0}"/>
              </a:ext>
            </a:extLst>
          </p:cNvPr>
          <p:cNvSpPr>
            <a:spLocks noChangeArrowheads="1"/>
          </p:cNvSpPr>
          <p:nvPr/>
        </p:nvSpPr>
        <p:spPr bwMode="auto">
          <a:xfrm>
            <a:off x="739022" y="6532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3" name="Audio 2">
            <a:hlinkClick r:id="" action="ppaction://media"/>
            <a:extLst>
              <a:ext uri="{FF2B5EF4-FFF2-40B4-BE49-F238E27FC236}">
                <a16:creationId xmlns:a16="http://schemas.microsoft.com/office/drawing/2014/main" id="{DA776CB3-6794-4074-9EC2-F8EF32D6B7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4999218"/>
      </p:ext>
    </p:extLst>
  </p:cSld>
  <p:clrMapOvr>
    <a:masterClrMapping/>
  </p:clrMapOvr>
  <mc:AlternateContent xmlns:mc="http://schemas.openxmlformats.org/markup-compatibility/2006" xmlns:p14="http://schemas.microsoft.com/office/powerpoint/2010/main">
    <mc:Choice Requires="p14">
      <p:transition spd="slow" p14:dur="2000" advTm="88431"/>
    </mc:Choice>
    <mc:Fallback xmlns="">
      <p:transition spd="slow" advTm="88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5450" x="3219450" y="6096000"/>
          <p14:tracePt t="55505" x="2127250" y="6775450"/>
          <p14:tracePt t="55513" x="2146300" y="6711950"/>
          <p14:tracePt t="55522" x="2173288" y="6665913"/>
          <p14:tracePt t="55531" x="2228850" y="6583363"/>
          <p14:tracePt t="55537" x="2282825" y="6519863"/>
          <p14:tracePt t="55543" x="2301875" y="6473825"/>
          <p14:tracePt t="55551" x="2374900" y="6373813"/>
          <p14:tracePt t="55560" x="2447925" y="6237288"/>
          <p14:tracePt t="55568" x="2493963" y="6164263"/>
          <p14:tracePt t="55577" x="2547938" y="6045200"/>
          <p14:tracePt t="55586" x="2574925" y="5981700"/>
          <p14:tracePt t="55593" x="2611438" y="5881688"/>
          <p14:tracePt t="55601" x="2620963" y="5843588"/>
          <p14:tracePt t="55610" x="2647950" y="5762625"/>
          <p14:tracePt t="55615" x="2693988" y="5680075"/>
          <p14:tracePt t="55624" x="2720975" y="5597525"/>
          <p14:tracePt t="55631" x="2730500" y="5561013"/>
          <p14:tracePt t="55637" x="2740025" y="5534025"/>
          <p14:tracePt t="55647" x="2749550" y="5514975"/>
          <p14:tracePt t="55653" x="2749550" y="5478463"/>
          <p14:tracePt t="55662" x="2757488" y="5470525"/>
          <p14:tracePt t="55678" x="2757488" y="5461000"/>
          <p14:tracePt t="55694" x="2757488" y="5451475"/>
          <p14:tracePt t="55701" x="2767013" y="5451475"/>
          <p14:tracePt t="55709" x="2767013" y="5441950"/>
          <p14:tracePt t="55806" x="2767013" y="5451475"/>
          <p14:tracePt t="55814" x="2767013" y="5461000"/>
          <p14:tracePt t="55829" x="2757488" y="5470525"/>
          <p14:tracePt t="55835" x="2757488" y="5478463"/>
          <p14:tracePt t="55842" x="2757488" y="5497513"/>
          <p14:tracePt t="55849" x="2757488" y="5507038"/>
          <p14:tracePt t="55857" x="2749550" y="5514975"/>
          <p14:tracePt t="55865" x="2749550" y="5524500"/>
          <p14:tracePt t="55882" x="2749550" y="5534025"/>
          <p14:tracePt t="55891" x="2749550" y="5543550"/>
          <p14:tracePt t="55898" x="2749550" y="5551488"/>
          <p14:tracePt t="55905" x="2749550" y="5561013"/>
          <p14:tracePt t="55912" x="2749550" y="5570538"/>
          <p14:tracePt t="55936" x="2749550" y="5580063"/>
          <p14:tracePt t="55973" x="2749550" y="5597525"/>
          <p14:tracePt t="55990" x="2767013" y="5597525"/>
          <p14:tracePt t="55998" x="2786063" y="5607050"/>
          <p14:tracePt t="56006" x="2813050" y="5616575"/>
          <p14:tracePt t="56013" x="2822575" y="5616575"/>
          <p14:tracePt t="56021" x="2840038" y="5624513"/>
          <p14:tracePt t="56030" x="2859088" y="5634038"/>
          <p14:tracePt t="56037" x="2876550" y="5634038"/>
          <p14:tracePt t="56045" x="2886075" y="5643563"/>
          <p14:tracePt t="56054" x="2895600" y="5643563"/>
          <p14:tracePt t="56070" x="2922588" y="5643563"/>
          <p14:tracePt t="56075" x="2940050" y="5643563"/>
          <p14:tracePt t="56084" x="2968625" y="5643563"/>
          <p14:tracePt t="56091" x="3005138" y="5643563"/>
          <p14:tracePt t="56099" x="3041650" y="5653088"/>
          <p14:tracePt t="56108" x="3068638" y="5653088"/>
          <p14:tracePt t="56115" x="3105150" y="5653088"/>
          <p14:tracePt t="56124" x="3132138" y="5661025"/>
          <p14:tracePt t="56131" x="3168650" y="5661025"/>
          <p14:tracePt t="56139" x="3205163" y="5670550"/>
          <p14:tracePt t="56148" x="3232150" y="5670550"/>
          <p14:tracePt t="56155" x="3260725" y="5689600"/>
          <p14:tracePt t="56164" x="3306763" y="5689600"/>
          <p14:tracePt t="56169" x="3324225" y="5697538"/>
          <p14:tracePt t="56177" x="3343275" y="5697538"/>
          <p14:tracePt t="56185" x="3360738" y="5697538"/>
          <p14:tracePt t="56201" x="3387725" y="5697538"/>
          <p14:tracePt t="56209" x="3397250" y="5697538"/>
          <p14:tracePt t="56217" x="3406775" y="5697538"/>
          <p14:tracePt t="56225" x="3416300" y="5689600"/>
          <p14:tracePt t="56233" x="3433763" y="5680075"/>
          <p14:tracePt t="56242" x="3443288" y="5670550"/>
          <p14:tracePt t="56248" x="3452813" y="5661025"/>
          <p14:tracePt t="56255" x="3460750" y="5653088"/>
          <p14:tracePt t="56263" x="3470275" y="5643563"/>
          <p14:tracePt t="56271" x="3497263" y="5634038"/>
          <p14:tracePt t="56281" x="3516313" y="5616575"/>
          <p14:tracePt t="56287" x="3533775" y="5597525"/>
          <p14:tracePt t="56297" x="3570288" y="5588000"/>
          <p14:tracePt t="56303" x="3579813" y="5580063"/>
          <p14:tracePt t="56316" x="3579813" y="5570538"/>
          <p14:tracePt t="56319" x="3598863" y="5570538"/>
          <p14:tracePt t="56334" x="3606800" y="5570538"/>
          <p14:tracePt t="56349" x="3616325" y="5570538"/>
          <p14:tracePt t="56357" x="3625850" y="5561013"/>
          <p14:tracePt t="56366" x="3635375" y="5561013"/>
          <p14:tracePt t="56373" x="3635375" y="5551488"/>
          <p14:tracePt t="56382" x="3643313" y="5551488"/>
          <p14:tracePt t="56398" x="3652838" y="5551488"/>
          <p14:tracePt t="56405" x="3662363" y="5543550"/>
          <p14:tracePt t="56412" x="3671888" y="5543550"/>
          <p14:tracePt t="56419" x="3679825" y="5534025"/>
          <p14:tracePt t="56427" x="3698875" y="5534025"/>
          <p14:tracePt t="56454" x="3708400" y="5534025"/>
          <p14:tracePt t="56461" x="3716338" y="5534025"/>
          <p14:tracePt t="56469" x="3725863" y="5534025"/>
          <p14:tracePt t="56479" x="3735388" y="5534025"/>
          <p14:tracePt t="56485" x="3752850" y="5543550"/>
          <p14:tracePt t="56492" x="3781425" y="5551488"/>
          <p14:tracePt t="56499" x="3808413" y="5561013"/>
          <p14:tracePt t="56507" x="3844925" y="5570538"/>
          <p14:tracePt t="56515" x="3871913" y="5588000"/>
          <p14:tracePt t="56523" x="3898900" y="5624513"/>
          <p14:tracePt t="56530" x="3944938" y="5634038"/>
          <p14:tracePt t="56537" x="3971925" y="5643563"/>
          <p14:tracePt t="56546" x="4008438" y="5653088"/>
          <p14:tracePt t="56553" x="4027488" y="5661025"/>
          <p14:tracePt t="56564" x="4064000" y="5670550"/>
          <p14:tracePt t="56571" x="4083050" y="5670550"/>
          <p14:tracePt t="56579" x="4100513" y="5680075"/>
          <p14:tracePt t="56587" x="4119563" y="5680075"/>
          <p14:tracePt t="56593" x="4137025" y="5680075"/>
          <p14:tracePt t="56601" x="4146550" y="5680075"/>
          <p14:tracePt t="56608" x="4173538" y="5680075"/>
          <p14:tracePt t="56617" x="4183063" y="5680075"/>
          <p14:tracePt t="56624" x="4200525" y="5680075"/>
          <p14:tracePt t="56640" x="4219575" y="5680075"/>
          <p14:tracePt t="56649" x="4237038" y="5680075"/>
          <p14:tracePt t="56656" x="4283075" y="5680075"/>
          <p14:tracePt t="56665" x="4302125" y="5670550"/>
          <p14:tracePt t="56672" x="4329113" y="5653088"/>
          <p14:tracePt t="56678" x="4356100" y="5643563"/>
          <p14:tracePt t="56686" x="4411663" y="5643563"/>
          <p14:tracePt t="56694" x="4448175" y="5634038"/>
          <p14:tracePt t="56701" x="4475163" y="5607050"/>
          <p14:tracePt t="56709" x="4492625" y="5607050"/>
          <p14:tracePt t="56718" x="4511675" y="5597525"/>
          <p14:tracePt t="56726" x="4521200" y="5597525"/>
          <p14:tracePt t="56733" x="4529138" y="5597525"/>
          <p14:tracePt t="56742" x="4529138" y="5588000"/>
          <p14:tracePt t="56755" x="4538663" y="5588000"/>
          <p14:tracePt t="57016" x="4538663" y="5597525"/>
          <p14:tracePt t="57024" x="4548188" y="5624513"/>
          <p14:tracePt t="57032" x="4575175" y="5643563"/>
          <p14:tracePt t="57037" x="4594225" y="5661025"/>
          <p14:tracePt t="57046" x="4638675" y="5680075"/>
          <p14:tracePt t="57054" x="4667250" y="5716588"/>
          <p14:tracePt t="57063" x="4694238" y="5726113"/>
          <p14:tracePt t="57072" x="4721225" y="5753100"/>
          <p14:tracePt t="57080" x="4776788" y="5780088"/>
          <p14:tracePt t="57089" x="4803775" y="5789613"/>
          <p14:tracePt t="57093" x="4830763" y="5799138"/>
          <p14:tracePt t="57101" x="4876800" y="5816600"/>
          <p14:tracePt t="57108" x="4922838" y="5826125"/>
          <p14:tracePt t="57115" x="4968875" y="5853113"/>
          <p14:tracePt t="57125" x="4995863" y="5853113"/>
          <p14:tracePt t="57136" x="5022850" y="5872163"/>
          <p14:tracePt t="57140" x="5041900" y="5872163"/>
          <p14:tracePt t="57156" x="5059363" y="5872163"/>
          <p14:tracePt t="57172" x="5068888" y="5872163"/>
          <p14:tracePt t="57196" x="5078413" y="5872163"/>
          <p14:tracePt t="57201" x="5086350" y="5872163"/>
          <p14:tracePt t="57209" x="5095875" y="5862638"/>
          <p14:tracePt t="57218" x="5105400" y="5853113"/>
          <p14:tracePt t="57225" x="5114925" y="5853113"/>
          <p14:tracePt t="57236" x="5122863" y="5835650"/>
          <p14:tracePt t="57243" x="5132388" y="5835650"/>
          <p14:tracePt t="57252" x="5141913" y="5835650"/>
          <p14:tracePt t="57260" x="5151438" y="5826125"/>
          <p14:tracePt t="57267" x="5151438" y="5816600"/>
          <p14:tracePt t="57274" x="5159375" y="5816600"/>
          <p14:tracePt t="57306" x="5159375" y="5807075"/>
          <p14:tracePt t="57339" x="5168900" y="5807075"/>
          <p14:tracePt t="57347" x="5168900" y="5799138"/>
          <p14:tracePt t="57390" x="5168900" y="5789613"/>
          <p14:tracePt t="57414" x="5168900" y="5780088"/>
          <p14:tracePt t="57438" x="5168900" y="5770563"/>
          <p14:tracePt t="57460" x="5168900" y="5762625"/>
          <p14:tracePt t="57500" x="5168900" y="5753100"/>
          <p14:tracePt t="57524" x="5168900" y="5743575"/>
          <p14:tracePt t="57546" x="5168900" y="5734050"/>
          <p14:tracePt t="57569" x="5168900" y="5726113"/>
          <p14:tracePt t="57586" x="5168900" y="5716588"/>
          <p14:tracePt t="57624" x="5168900" y="5707063"/>
          <p14:tracePt t="57672" x="5168900" y="5697538"/>
          <p14:tracePt t="57718" x="5168900" y="5689600"/>
          <p14:tracePt t="57938" x="5178425" y="5689600"/>
          <p14:tracePt t="57971" x="5187950" y="5689600"/>
          <p14:tracePt t="57980" x="5195888" y="5689600"/>
          <p14:tracePt t="57986" x="5214938" y="5689600"/>
          <p14:tracePt t="57994" x="5224463" y="5689600"/>
          <p14:tracePt t="58002" x="5232400" y="5689600"/>
          <p14:tracePt t="58016" x="5251450" y="5689600"/>
          <p14:tracePt t="58025" x="5260975" y="5689600"/>
          <p14:tracePt t="58032" x="5268913" y="5670550"/>
          <p14:tracePt t="58040" x="5278438" y="5670550"/>
          <p14:tracePt t="58048" x="5287963" y="5670550"/>
          <p14:tracePt t="58055" x="5297488" y="5670550"/>
          <p14:tracePt t="58070" x="5314950" y="5661025"/>
          <p14:tracePt t="58276" x="5305425" y="5661025"/>
          <p14:tracePt t="58284" x="5297488" y="5689600"/>
          <p14:tracePt t="58292" x="5278438" y="5697538"/>
          <p14:tracePt t="58300" x="5251450" y="5707063"/>
          <p14:tracePt t="58306" x="5232400" y="5734050"/>
          <p14:tracePt t="58312" x="5205413" y="5743575"/>
          <p14:tracePt t="58322" x="5187950" y="5743575"/>
          <p14:tracePt t="58329" x="5168900" y="5753100"/>
          <p14:tracePt t="58335" x="5159375" y="5753100"/>
          <p14:tracePt t="58344" x="5141913" y="5762625"/>
          <p14:tracePt t="58351" x="5122863" y="5762625"/>
          <p14:tracePt t="58359" x="5114925" y="5762625"/>
          <p14:tracePt t="58368" x="5068888" y="5762625"/>
          <p14:tracePt t="58376" x="5013325" y="5762625"/>
          <p14:tracePt t="58384" x="4976813" y="5762625"/>
          <p14:tracePt t="58393" x="4903788" y="5762625"/>
          <p14:tracePt t="58402" x="4830763" y="5762625"/>
          <p14:tracePt t="58409" x="4721225" y="5762625"/>
          <p14:tracePt t="58417" x="4630738" y="5762625"/>
          <p14:tracePt t="58421" x="4575175" y="5762625"/>
          <p14:tracePt t="58430" x="4538663" y="5762625"/>
          <p14:tracePt t="58438" x="4484688" y="5762625"/>
          <p14:tracePt t="58446" x="4429125" y="5762625"/>
          <p14:tracePt t="58453" x="4392613" y="5762625"/>
          <p14:tracePt t="58461" x="4338638" y="5762625"/>
          <p14:tracePt t="58469" x="4302125" y="5762625"/>
          <p14:tracePt t="58479" x="4273550" y="5762625"/>
          <p14:tracePt t="58486" x="4237038" y="5770563"/>
          <p14:tracePt t="58493" x="4219575" y="5770563"/>
          <p14:tracePt t="58501" x="4200525" y="5770563"/>
          <p14:tracePt t="58507" x="4192588" y="5770563"/>
          <p14:tracePt t="58515" x="4183063" y="5780088"/>
          <p14:tracePt t="58523" x="4164013" y="5780088"/>
          <p14:tracePt t="58532" x="4156075" y="5780088"/>
          <p14:tracePt t="58539" x="4146550" y="5780088"/>
          <p14:tracePt t="58548" x="4137025" y="5780088"/>
          <p14:tracePt t="58555" x="4119563" y="5780088"/>
          <p14:tracePt t="58564" x="4100513" y="5780088"/>
          <p14:tracePt t="58571" x="4083050" y="5780088"/>
          <p14:tracePt t="58580" x="4064000" y="5780088"/>
          <p14:tracePt t="58587" x="4027488" y="5780088"/>
          <p14:tracePt t="58594" x="4008438" y="5780088"/>
          <p14:tracePt t="58601" x="3981450" y="5780088"/>
          <p14:tracePt t="58609" x="3963988" y="5780088"/>
          <p14:tracePt t="58617" x="3944938" y="5780088"/>
          <p14:tracePt t="58625" x="3917950" y="5780088"/>
          <p14:tracePt t="58633" x="3898900" y="5780088"/>
          <p14:tracePt t="58641" x="3881438" y="5780088"/>
          <p14:tracePt t="58649" x="3871913" y="5780088"/>
          <p14:tracePt t="58657" x="3854450" y="5780088"/>
          <p14:tracePt t="58665" x="3835400" y="5780088"/>
          <p14:tracePt t="58674" x="3808413" y="5770563"/>
          <p14:tracePt t="58680" x="3789363" y="5770563"/>
          <p14:tracePt t="58687" x="3771900" y="5762625"/>
          <p14:tracePt t="58696" x="3752850" y="5762625"/>
          <p14:tracePt t="58704" x="3744913" y="5753100"/>
          <p14:tracePt t="58712" x="3725863" y="5743575"/>
          <p14:tracePt t="58719" x="3716338" y="5743575"/>
          <p14:tracePt t="58736" x="3708400" y="5734050"/>
          <p14:tracePt t="58846" x="3716338" y="5726113"/>
          <p14:tracePt t="58854" x="3744913" y="5726113"/>
          <p14:tracePt t="58862" x="3771900" y="5716588"/>
          <p14:tracePt t="58871" x="3844925" y="5689600"/>
          <p14:tracePt t="58881" x="3990975" y="5643563"/>
          <p14:tracePt t="58884" x="4127500" y="5634038"/>
          <p14:tracePt t="58892" x="4219575" y="5616575"/>
          <p14:tracePt t="58900" x="4402138" y="5616575"/>
          <p14:tracePt t="58908" x="4584700" y="5607050"/>
          <p14:tracePt t="58916" x="4657725" y="5607050"/>
          <p14:tracePt t="58924" x="4840288" y="5588000"/>
          <p14:tracePt t="58930" x="5041900" y="5588000"/>
          <p14:tracePt t="58938" x="5187950" y="5588000"/>
          <p14:tracePt t="58947" x="5305425" y="5588000"/>
          <p14:tracePt t="58954" x="5470525" y="5588000"/>
          <p14:tracePt t="58961" x="5580063" y="5588000"/>
          <p14:tracePt t="58970" x="5781675" y="5588000"/>
          <p14:tracePt t="58978" x="6000750" y="5588000"/>
          <p14:tracePt t="58986" x="6183313" y="5588000"/>
          <p14:tracePt t="58993" x="6383338" y="5588000"/>
          <p14:tracePt t="59001" x="6684963" y="5588000"/>
          <p14:tracePt t="59010" x="6850063" y="5588000"/>
          <p14:tracePt t="59016" x="7069138" y="5588000"/>
          <p14:tracePt t="59024" x="7232650" y="5588000"/>
          <p14:tracePt t="59031" x="7488238" y="5597525"/>
          <p14:tracePt t="59041" x="7653338" y="5597525"/>
          <p14:tracePt t="59050" x="7872413" y="5597525"/>
          <p14:tracePt t="59057" x="7999413" y="5597525"/>
          <p14:tracePt t="59065" x="8164513" y="5597525"/>
          <p14:tracePt t="59072" x="8410575" y="5597525"/>
          <p14:tracePt t="59080" x="8648700" y="5616575"/>
          <p14:tracePt t="59088" x="8913813" y="5616575"/>
          <p14:tracePt t="59096" x="9059863" y="5624513"/>
          <p14:tracePt t="59101" x="9223375" y="5624513"/>
          <p14:tracePt t="59109" x="9351963" y="5624513"/>
          <p14:tracePt t="59117" x="9461500" y="5643563"/>
          <p14:tracePt t="59125" x="9551988" y="5643563"/>
          <p14:tracePt t="59134" x="9680575" y="5643563"/>
          <p14:tracePt t="59142" x="9734550" y="5643563"/>
          <p14:tracePt t="59150" x="9817100" y="5643563"/>
          <p14:tracePt t="59158" x="9845675" y="5643563"/>
          <p14:tracePt t="59165" x="9853613" y="5643563"/>
          <p14:tracePt t="59173" x="9872663" y="5634038"/>
          <p14:tracePt t="59182" x="9899650" y="5634038"/>
          <p14:tracePt t="59189" x="9918700" y="5624513"/>
          <p14:tracePt t="59199" x="9936163" y="5616575"/>
          <p14:tracePt t="59205" x="9945688" y="5607050"/>
          <p14:tracePt t="59215" x="9963150" y="5607050"/>
          <p14:tracePt t="59220" x="9963150" y="5597525"/>
          <p14:tracePt t="59230" x="9991725" y="5588000"/>
          <p14:tracePt t="59237" x="9999663" y="5580063"/>
          <p14:tracePt t="59243" x="10009188" y="5580063"/>
          <p14:tracePt t="59252" x="10028238" y="5570538"/>
          <p14:tracePt t="59265" x="10036175" y="5570538"/>
          <p14:tracePt t="59270" x="10055225" y="5561013"/>
          <p14:tracePt t="59277" x="10072688" y="5543550"/>
          <p14:tracePt t="59282" x="10101263" y="5543550"/>
          <p14:tracePt t="59289" x="10118725" y="5543550"/>
          <p14:tracePt t="59297" x="10128250" y="5534025"/>
          <p14:tracePt t="59306" x="10137775" y="5534025"/>
          <p14:tracePt t="59322" x="10145713" y="5534025"/>
          <p14:tracePt t="59376" x="10145713" y="5551488"/>
          <p14:tracePt t="59384" x="10145713" y="5561013"/>
          <p14:tracePt t="59393" x="10145713" y="5580063"/>
          <p14:tracePt t="59400" x="10145713" y="5588000"/>
          <p14:tracePt t="59408" x="10145713" y="5616575"/>
          <p14:tracePt t="59415" x="10128250" y="5634038"/>
          <p14:tracePt t="59423" x="10109200" y="5653088"/>
          <p14:tracePt t="59431" x="10064750" y="5726113"/>
          <p14:tracePt t="59439" x="10028238" y="5753100"/>
          <p14:tracePt t="59447" x="10009188" y="5789613"/>
          <p14:tracePt t="59455" x="9936163" y="5862638"/>
          <p14:tracePt t="59463" x="9899650" y="5908675"/>
          <p14:tracePt t="59470" x="9836150" y="5981700"/>
          <p14:tracePt t="59478" x="9726613" y="6064250"/>
          <p14:tracePt t="59485" x="9661525" y="6127750"/>
          <p14:tracePt t="59494" x="9580563" y="6191250"/>
          <p14:tracePt t="59502" x="9515475" y="6237288"/>
          <p14:tracePt t="59510" x="9434513" y="6291263"/>
          <p14:tracePt t="59517" x="9369425" y="6346825"/>
          <p14:tracePt t="59526" x="9269413" y="6400800"/>
          <p14:tracePt t="59533" x="9186863" y="6456363"/>
          <p14:tracePt t="59542" x="9105900" y="6510338"/>
          <p14:tracePt t="59547" x="8950325" y="6592888"/>
          <p14:tracePt t="59555" x="8867775" y="6629400"/>
          <p14:tracePt t="59564" x="8702675" y="6692900"/>
          <p14:tracePt t="59572" x="8621713" y="6702425"/>
          <p14:tracePt t="59580" x="8456613" y="6729413"/>
          <p14:tracePt t="59588" x="8329613" y="6748463"/>
          <p14:tracePt t="59596" x="8237538" y="6748463"/>
          <p14:tracePt t="59603" x="8072438" y="6748463"/>
          <p14:tracePt t="59611" x="7981950" y="6748463"/>
          <p14:tracePt t="59620" x="7780338" y="6738938"/>
          <p14:tracePt t="59627" x="7616825" y="6711950"/>
          <p14:tracePt t="59633" x="7407275" y="6684963"/>
          <p14:tracePt t="59641" x="7259638" y="6648450"/>
          <p14:tracePt t="59650" x="7132638" y="6638925"/>
          <p14:tracePt t="59657" x="6967538" y="6592888"/>
          <p14:tracePt t="59666" x="6757988" y="6556375"/>
          <p14:tracePt t="59673" x="6648450" y="6529388"/>
          <p14:tracePt t="59681" x="6492875" y="6502400"/>
          <p14:tracePt t="59689" x="6256338" y="6446838"/>
          <p14:tracePt t="59699" x="6200775" y="6429375"/>
          <p14:tracePt t="59707" x="5991225" y="6392863"/>
          <p14:tracePt t="59714" x="5881688" y="6364288"/>
          <p14:tracePt t="59722" x="5735638" y="6346825"/>
          <p14:tracePt t="59730" x="5597525" y="6337300"/>
          <p14:tracePt t="59736" x="5451475" y="6319838"/>
          <p14:tracePt t="59744" x="5341938" y="6319838"/>
          <p14:tracePt t="59751" x="5232400" y="6310313"/>
          <p14:tracePt t="59760" x="5159375" y="6291263"/>
          <p14:tracePt t="59767" x="5068888" y="6291263"/>
          <p14:tracePt t="59775" x="4949825" y="6291263"/>
          <p14:tracePt t="59784" x="4803775" y="6283325"/>
          <p14:tracePt t="59790" x="4694238" y="6283325"/>
          <p14:tracePt t="59798" x="4584700" y="6254750"/>
          <p14:tracePt t="59805" x="4438650" y="6254750"/>
          <p14:tracePt t="59813" x="4310063" y="6237288"/>
          <p14:tracePt t="59821" x="4183063" y="6227763"/>
          <p14:tracePt t="59830" x="4044950" y="6210300"/>
          <p14:tracePt t="59837" x="3917950" y="6191250"/>
          <p14:tracePt t="59845" x="3808413" y="6181725"/>
          <p14:tracePt t="59854" x="3735388" y="6164263"/>
          <p14:tracePt t="59862" x="3616325" y="6154738"/>
          <p14:tracePt t="59877" x="3424238" y="6108700"/>
          <p14:tracePt t="59883" x="3333750" y="6081713"/>
          <p14:tracePt t="59894" x="3241675" y="6072188"/>
          <p14:tracePt t="59903" x="3086100" y="6045200"/>
          <p14:tracePt t="59910" x="3059113" y="6035675"/>
          <p14:tracePt t="59919" x="2949575" y="6018213"/>
          <p14:tracePt t="59925" x="2886075" y="5991225"/>
          <p14:tracePt t="59931" x="2803525" y="5981700"/>
          <p14:tracePt t="59941" x="2749550" y="5954713"/>
          <p14:tracePt t="59952" x="2684463" y="5935663"/>
          <p14:tracePt t="59956" x="2620963" y="5918200"/>
          <p14:tracePt t="59961" x="2584450" y="5908675"/>
          <p14:tracePt t="59969" x="2566988" y="5908675"/>
          <p14:tracePt t="59977" x="2511425" y="5899150"/>
          <p14:tracePt t="59986" x="2474913" y="5889625"/>
          <p14:tracePt t="59994" x="2447925" y="5881688"/>
          <p14:tracePt t="60001" x="2428875" y="5872163"/>
          <p14:tracePt t="60009" x="2401888" y="5862638"/>
          <p14:tracePt t="60017" x="2382838" y="5853113"/>
          <p14:tracePt t="60029" x="2355850" y="5843588"/>
          <p14:tracePt t="60044" x="2338388" y="5835650"/>
          <p14:tracePt t="60053" x="2338388" y="5816600"/>
          <p14:tracePt t="60057" x="2319338" y="5807075"/>
          <p14:tracePt t="60065" x="2301875" y="5789613"/>
          <p14:tracePt t="60071" x="2292350" y="5770563"/>
          <p14:tracePt t="60080" x="2265363" y="5743575"/>
          <p14:tracePt t="60087" x="2246313" y="5716588"/>
          <p14:tracePt t="60098" x="2236788" y="5697538"/>
          <p14:tracePt t="60106" x="2228850" y="5680075"/>
          <p14:tracePt t="60113" x="2219325" y="5653088"/>
          <p14:tracePt t="60121" x="2209800" y="5634038"/>
          <p14:tracePt t="60133" x="2209800" y="5624513"/>
          <p14:tracePt t="60136" x="2209800" y="5616575"/>
          <p14:tracePt t="60142" x="2209800" y="5597525"/>
          <p14:tracePt t="60150" x="2209800" y="5580063"/>
          <p14:tracePt t="60158" x="2209800" y="5561013"/>
          <p14:tracePt t="60165" x="2209800" y="5543550"/>
          <p14:tracePt t="60174" x="2209800" y="5534025"/>
          <p14:tracePt t="60182" x="2209800" y="5524500"/>
          <p14:tracePt t="60189" x="2209800" y="5514975"/>
          <p14:tracePt t="60198" x="2209800" y="5507038"/>
          <p14:tracePt t="60205" x="2209800" y="5497513"/>
          <p14:tracePt t="60213" x="2209800" y="5470525"/>
          <p14:tracePt t="60221" x="2219325" y="5461000"/>
          <p14:tracePt t="60227" x="2228850" y="5451475"/>
          <p14:tracePt t="60244" x="2246313" y="5434013"/>
          <p14:tracePt t="60251" x="2265363" y="5424488"/>
          <p14:tracePt t="60261" x="2309813" y="5397500"/>
          <p14:tracePt t="60274" x="2365375" y="5351463"/>
          <p14:tracePt t="60278" x="2457450" y="5324475"/>
          <p14:tracePt t="60286" x="2538413" y="5295900"/>
          <p14:tracePt t="60293" x="2611438" y="5268913"/>
          <p14:tracePt t="60300" x="2713038" y="5259388"/>
          <p14:tracePt t="60308" x="2803525" y="5232400"/>
          <p14:tracePt t="60317" x="2876550" y="5232400"/>
          <p14:tracePt t="60323" x="2995613" y="5195888"/>
          <p14:tracePt t="60330" x="3086100" y="5186363"/>
          <p14:tracePt t="60340" x="3232150" y="5186363"/>
          <p14:tracePt t="60345" x="3343275" y="5186363"/>
          <p14:tracePt t="60355" x="3452813" y="5186363"/>
          <p14:tracePt t="60366" x="3506788" y="5186363"/>
          <p14:tracePt t="60370" x="3616325" y="5186363"/>
          <p14:tracePt t="60378" x="3744913" y="5186363"/>
          <p14:tracePt t="60386" x="3871913" y="5186363"/>
          <p14:tracePt t="60394" x="3981450" y="5186363"/>
          <p14:tracePt t="60401" x="4044950" y="5186363"/>
          <p14:tracePt t="60407" x="4156075" y="5186363"/>
          <p14:tracePt t="60415" x="4283075" y="5195888"/>
          <p14:tracePt t="60424" x="4392613" y="5195888"/>
          <p14:tracePt t="60431" x="4521200" y="5222875"/>
          <p14:tracePt t="60439" x="4667250" y="5251450"/>
          <p14:tracePt t="60447" x="4803775" y="5268913"/>
          <p14:tracePt t="60455" x="4913313" y="5278438"/>
          <p14:tracePt t="60463" x="5078413" y="5278438"/>
          <p14:tracePt t="60472" x="5278438" y="5314950"/>
          <p14:tracePt t="60480" x="5370513" y="5314950"/>
          <p14:tracePt t="60487" x="5553075" y="5324475"/>
          <p14:tracePt t="60494" x="5699125" y="5324475"/>
          <p14:tracePt t="60501" x="5753100" y="5324475"/>
          <p14:tracePt t="60510" x="5881688" y="5324475"/>
          <p14:tracePt t="60517" x="5964238" y="5324475"/>
          <p14:tracePt t="60526" x="6091238" y="5324475"/>
          <p14:tracePt t="60533" x="6200775" y="5324475"/>
          <p14:tracePt t="60541" x="6237288" y="5324475"/>
          <p14:tracePt t="60549" x="6356350" y="5324475"/>
          <p14:tracePt t="60557" x="6410325" y="5314950"/>
          <p14:tracePt t="60565" x="6521450" y="5295900"/>
          <p14:tracePt t="60573" x="6621463" y="5287963"/>
          <p14:tracePt t="60580" x="6748463" y="5268913"/>
          <p14:tracePt t="60587" x="6794500" y="5259388"/>
          <p14:tracePt t="60596" x="6923088" y="5259388"/>
          <p14:tracePt t="60603" x="7142163" y="5241925"/>
          <p14:tracePt t="60613" x="7269163" y="5241925"/>
          <p14:tracePt t="60620" x="7415213" y="5241925"/>
          <p14:tracePt t="60627" x="7543800" y="5241925"/>
          <p14:tracePt t="60638" x="7653338" y="5241925"/>
          <p14:tracePt t="60649" x="7743825" y="5241925"/>
          <p14:tracePt t="60656" x="7826375" y="5241925"/>
          <p14:tracePt t="60661" x="7899400" y="5241925"/>
          <p14:tracePt t="60666" x="7935913" y="5241925"/>
          <p14:tracePt t="60674" x="7999413" y="5222875"/>
          <p14:tracePt t="60681" x="8054975" y="5205413"/>
          <p14:tracePt t="60690" x="8108950" y="5205413"/>
          <p14:tracePt t="60697" x="8174038" y="5195888"/>
          <p14:tracePt t="60705" x="8210550" y="5186363"/>
          <p14:tracePt t="60714" x="8274050" y="5186363"/>
          <p14:tracePt t="60721" x="8310563" y="5178425"/>
          <p14:tracePt t="60729" x="8356600" y="5159375"/>
          <p14:tracePt t="60737" x="8429625" y="5149850"/>
          <p14:tracePt t="60746" x="8512175" y="5122863"/>
          <p14:tracePt t="60751" x="8556625" y="5113338"/>
          <p14:tracePt t="60760" x="8566150" y="5113338"/>
          <p14:tracePt t="60767" x="8585200" y="5113338"/>
          <p14:tracePt t="60775" x="8621713" y="5086350"/>
          <p14:tracePt t="60792" x="8629650" y="5086350"/>
          <p14:tracePt t="60800" x="8639175" y="5086350"/>
          <p14:tracePt t="60830" x="8639175" y="5076825"/>
          <p14:tracePt t="60838" x="8658225" y="5076825"/>
          <p14:tracePt t="60855" x="8666163" y="5076825"/>
          <p14:tracePt t="60861" x="8675688" y="5076825"/>
          <p14:tracePt t="60885" x="8685213" y="5076825"/>
          <p14:tracePt t="60965" x="8694738" y="5076825"/>
          <p14:tracePt t="60974" x="8694738" y="5068888"/>
          <p14:tracePt t="61020" x="8712200" y="5068888"/>
          <p14:tracePt t="61028" x="8731250" y="5068888"/>
          <p14:tracePt t="61037" x="8775700" y="5059363"/>
          <p14:tracePt t="61044" x="8804275" y="5059363"/>
          <p14:tracePt t="61049" x="8840788" y="5059363"/>
          <p14:tracePt t="61057" x="8904288" y="5040313"/>
          <p14:tracePt t="61065" x="8940800" y="5040313"/>
          <p14:tracePt t="61073" x="8986838" y="5040313"/>
          <p14:tracePt t="61081" x="9050338" y="5040313"/>
          <p14:tracePt t="61091" x="9105900" y="5040313"/>
          <p14:tracePt t="61096" x="9186863" y="5040313"/>
          <p14:tracePt t="61106" x="9223375" y="5040313"/>
          <p14:tracePt t="61112" x="9269413" y="5040313"/>
          <p14:tracePt t="61119" x="9315450" y="5040313"/>
          <p14:tracePt t="61128" x="9361488" y="5040313"/>
          <p14:tracePt t="61135" x="9398000" y="5040313"/>
          <p14:tracePt t="61144" x="9415463" y="5040313"/>
          <p14:tracePt t="61154" x="9451975" y="5040313"/>
          <p14:tracePt t="61163" x="9478963" y="5040313"/>
          <p14:tracePt t="61169" x="9498013" y="5040313"/>
          <p14:tracePt t="61176" x="9534525" y="5032375"/>
          <p14:tracePt t="61183" x="9544050" y="5032375"/>
          <p14:tracePt t="61191" x="9551988" y="5032375"/>
          <p14:tracePt t="61197" x="9571038" y="5032375"/>
          <p14:tracePt t="61205" x="9580563" y="5032375"/>
          <p14:tracePt t="61214" x="9588500" y="5032375"/>
          <p14:tracePt t="61238" x="9598025" y="5032375"/>
          <p14:tracePt t="61246" x="9607550" y="5032375"/>
          <p14:tracePt t="61253" x="9617075" y="5032375"/>
          <p14:tracePt t="61261" x="9634538" y="5032375"/>
          <p14:tracePt t="61269" x="9644063" y="5032375"/>
          <p14:tracePt t="61325" x="9653588" y="5032375"/>
          <p14:tracePt t="61387" x="9661525" y="5032375"/>
          <p14:tracePt t="61498" x="9671050" y="5032375"/>
          <p14:tracePt t="61530" x="9680575" y="5032375"/>
          <p14:tracePt t="61552" x="9690100" y="5032375"/>
          <p14:tracePt t="61583" x="9698038" y="5032375"/>
          <p14:tracePt t="61621" x="9707563" y="5032375"/>
          <p14:tracePt t="61637" x="9726613" y="5032375"/>
          <p14:tracePt t="61653" x="9734550" y="5032375"/>
          <p14:tracePt t="61668" x="9744075" y="5032375"/>
          <p14:tracePt t="61676" x="9753600" y="5032375"/>
          <p14:tracePt t="61701" x="9763125" y="5032375"/>
          <p14:tracePt t="61739" x="9772650" y="5032375"/>
          <p14:tracePt t="61755" x="9780588" y="5032375"/>
          <p14:tracePt t="61770" x="9790113" y="5032375"/>
          <p14:tracePt t="61778" x="9799638" y="5032375"/>
          <p14:tracePt t="61793" x="9809163" y="5032375"/>
          <p14:tracePt t="61809" x="9817100" y="5032375"/>
          <p14:tracePt t="61833" x="9826625" y="5032375"/>
          <p14:tracePt t="61857" x="9836150" y="5032375"/>
          <p14:tracePt t="61872" x="9845675" y="5032375"/>
          <p14:tracePt t="61887" x="9853613" y="5032375"/>
          <p14:tracePt t="61903" x="9863138" y="5032375"/>
          <p14:tracePt t="61919" x="9872663" y="5032375"/>
          <p14:tracePt t="61943" x="9882188" y="5032375"/>
          <p14:tracePt t="61950" x="9890125" y="5032375"/>
          <p14:tracePt t="61966" x="9899650" y="5032375"/>
          <p14:tracePt t="61972" x="9909175" y="5032375"/>
          <p14:tracePt t="61989" x="9926638" y="5040313"/>
          <p14:tracePt t="62005" x="9936163" y="5040313"/>
          <p14:tracePt t="62123" x="9945688" y="5040313"/>
          <p14:tracePt t="62146" x="9955213" y="5040313"/>
          <p14:tracePt t="62169" x="9963150" y="5040313"/>
          <p14:tracePt t="62201" x="9972675" y="5040313"/>
          <p14:tracePt t="62247" x="9982200" y="5040313"/>
          <p14:tracePt t="62287" x="9991725" y="5040313"/>
          <p14:tracePt t="62756" x="9999663" y="5040313"/>
          <p14:tracePt t="62883" x="10018713" y="5040313"/>
          <p14:tracePt t="63194" x="10028238" y="5040313"/>
          <p14:tracePt t="63272" x="10036175" y="5040313"/>
          <p14:tracePt t="63360" x="10045700" y="5040313"/>
          <p14:tracePt t="63438" x="10055225" y="5040313"/>
          <p14:tracePt t="63475" x="10064750" y="5040313"/>
          <p14:tracePt t="63498" x="10072688" y="5040313"/>
          <p14:tracePt t="63530" x="10082213" y="5040313"/>
          <p14:tracePt t="63560" x="10091738" y="5040313"/>
          <p14:tracePt t="63585" x="10101263" y="5040313"/>
          <p14:tracePt t="63601" x="10109200" y="5040313"/>
          <p14:tracePt t="63609" x="10118725" y="5040313"/>
          <p14:tracePt t="63617" x="10128250" y="5040313"/>
          <p14:tracePt t="63623" x="10137775" y="5040313"/>
          <p14:tracePt t="63633" x="10145713" y="5040313"/>
          <p14:tracePt t="63639" x="10155238" y="5040313"/>
          <p14:tracePt t="63647" x="10164763" y="5040313"/>
          <p14:tracePt t="63670" x="10174288" y="5040313"/>
          <p14:tracePt t="63679" x="10182225" y="5040313"/>
          <p14:tracePt t="63694" x="10191750" y="5040313"/>
          <p14:tracePt t="63709" x="10210800" y="5040313"/>
          <p14:tracePt t="63772" x="10218738" y="5040313"/>
          <p14:tracePt t="63820" x="10218738" y="5049838"/>
          <p14:tracePt t="63836" x="10228263" y="5049838"/>
          <p14:tracePt t="63845" x="10228263" y="5059363"/>
          <p14:tracePt t="63852" x="10237788" y="5059363"/>
          <p14:tracePt t="63859" x="10237788" y="5068888"/>
          <p14:tracePt t="63867" x="10247313" y="5086350"/>
          <p14:tracePt t="63881" x="10255250" y="5095875"/>
          <p14:tracePt t="63889" x="10264775" y="5105400"/>
          <p14:tracePt t="63903" x="10274300" y="5113338"/>
          <p14:tracePt t="63912" x="10274300" y="5122863"/>
          <p14:tracePt t="63921" x="10283825" y="5122863"/>
          <p14:tracePt t="63930" x="10283825" y="5132388"/>
          <p14:tracePt t="63945" x="10283825" y="5141913"/>
          <p14:tracePt t="63963" x="10283825" y="5149850"/>
          <p14:tracePt t="63969" x="10301288" y="5159375"/>
          <p14:tracePt t="63975" x="10310813" y="5186363"/>
          <p14:tracePt t="63983" x="10310813" y="5195888"/>
          <p14:tracePt t="63990" x="10320338" y="5214938"/>
          <p14:tracePt t="63997" x="10328275" y="5222875"/>
          <p14:tracePt t="64006" x="10337800" y="5241925"/>
          <p14:tracePt t="64013" x="10337800" y="5251450"/>
          <p14:tracePt t="64022" x="10347325" y="5259388"/>
          <p14:tracePt t="64038" x="10356850" y="5259388"/>
          <p14:tracePt t="64046" x="10356850" y="5278438"/>
          <p14:tracePt t="64062" x="10356850" y="5287963"/>
          <p14:tracePt t="64067" x="10364788" y="5287963"/>
          <p14:tracePt t="64076" x="10364788" y="5295900"/>
          <p14:tracePt t="64093" x="10364788" y="5305425"/>
          <p14:tracePt t="64116" x="10364788" y="5314950"/>
          <p14:tracePt t="64140" x="10364788" y="5324475"/>
          <p14:tracePt t="64187" x="10364788" y="5332413"/>
          <p14:tracePt t="64194" x="10374313" y="5332413"/>
          <p14:tracePt t="64204" x="10374313" y="5341938"/>
          <p14:tracePt t="64226" x="10374313" y="5351463"/>
          <p14:tracePt t="64257" x="10374313" y="5360988"/>
          <p14:tracePt t="64281" x="10374313" y="5378450"/>
          <p14:tracePt t="64297" x="10383838" y="5378450"/>
          <p14:tracePt t="64304" x="10383838" y="5387975"/>
          <p14:tracePt t="64313" x="10383838" y="5397500"/>
          <p14:tracePt t="64318" x="10383838" y="5405438"/>
          <p14:tracePt t="64327" x="10383838" y="5414963"/>
          <p14:tracePt t="64337" x="10383838" y="5424488"/>
          <p14:tracePt t="64348" x="10401300" y="5434013"/>
          <p14:tracePt t="64352" x="10401300" y="5441950"/>
          <p14:tracePt t="64366" x="10401300" y="5451475"/>
          <p14:tracePt t="64381" x="10401300" y="5470525"/>
          <p14:tracePt t="64390" x="10401300" y="5478463"/>
          <p14:tracePt t="64406" x="10401300" y="5487988"/>
          <p14:tracePt t="64421" x="10410825" y="5487988"/>
          <p14:tracePt t="64453" x="10410825" y="5497513"/>
          <p14:tracePt t="64626" x="10410825" y="5507038"/>
          <p14:tracePt t="64633" x="10410825" y="5514975"/>
          <p14:tracePt t="64642" x="10410825" y="5524500"/>
          <p14:tracePt t="64656" x="10410825" y="5534025"/>
          <p14:tracePt t="64671" x="10410825" y="5543550"/>
          <p14:tracePt t="64695" x="10410825" y="5551488"/>
          <p14:tracePt t="65110" x="10410825" y="5570538"/>
          <p14:tracePt t="65174" x="10410825" y="5580063"/>
          <p14:tracePt t="65212" x="10410825" y="5588000"/>
          <p14:tracePt t="65228" x="10410825" y="5597525"/>
          <p14:tracePt t="65244" x="10410825" y="5607050"/>
          <p14:tracePt t="65251" x="10410825" y="5616575"/>
          <p14:tracePt t="65274" x="10410825" y="5624513"/>
          <p14:tracePt t="65288" x="10410825" y="5634038"/>
          <p14:tracePt t="65304" x="10410825" y="5643563"/>
          <p14:tracePt t="65320" x="10393363" y="5643563"/>
          <p14:tracePt t="65329" x="10393363" y="5653088"/>
          <p14:tracePt t="65344" x="10393363" y="5670550"/>
          <p14:tracePt t="65374" x="10393363" y="5680075"/>
          <p14:tracePt t="65398" x="10393363" y="5689600"/>
          <p14:tracePt t="65422" x="10393363" y="5697538"/>
          <p14:tracePt t="65446" x="10393363" y="5707063"/>
          <p14:tracePt t="65476" x="10393363" y="5716588"/>
          <p14:tracePt t="65500" x="10383838" y="5716588"/>
          <p14:tracePt t="65509" x="10383838" y="5726113"/>
          <p14:tracePt t="65556" x="10383838" y="5734050"/>
          <p14:tracePt t="65582" x="10383838" y="5743575"/>
          <p14:tracePt t="65604" x="10383838" y="5762625"/>
          <p14:tracePt t="65626" x="10383838" y="5770563"/>
          <p14:tracePt t="65673" x="10383838" y="5780088"/>
          <p14:tracePt t="65697" x="10383838" y="5789613"/>
          <p14:tracePt t="65743" x="10374313" y="5799138"/>
          <p14:tracePt t="65760" x="10374313" y="5807075"/>
          <p14:tracePt t="65775" x="10374313" y="5816600"/>
          <p14:tracePt t="65798" x="10364788" y="5826125"/>
          <p14:tracePt t="65803" x="10364788" y="5835650"/>
          <p14:tracePt t="65852" x="10364788" y="5853113"/>
          <p14:tracePt t="65870" x="10356850" y="5853113"/>
          <p14:tracePt t="65879" x="10356850" y="5862638"/>
          <p14:tracePt t="65897" x="10356850" y="5872163"/>
          <p14:tracePt t="65906" x="10356850" y="5881688"/>
          <p14:tracePt t="65922" x="10347325" y="5889625"/>
          <p14:tracePt t="65938" x="10347325" y="5899150"/>
          <p14:tracePt t="65946" x="10337800" y="5899150"/>
          <p14:tracePt t="65968" x="10337800" y="5908675"/>
          <p14:tracePt t="65976" x="10328275" y="5918200"/>
          <p14:tracePt t="65992" x="10328275" y="5926138"/>
          <p14:tracePt t="66009" x="10328275" y="5935663"/>
          <p14:tracePt t="66024" x="10328275" y="5954713"/>
          <p14:tracePt t="66032" x="10320338" y="5954713"/>
          <p14:tracePt t="66040" x="10320338" y="5962650"/>
          <p14:tracePt t="66062" x="10301288" y="5962650"/>
          <p14:tracePt t="66086" x="10301288" y="5972175"/>
          <p14:tracePt t="66101" x="10291763" y="5981700"/>
          <p14:tracePt t="66134" x="10283825" y="5981700"/>
          <p14:tracePt t="66140" x="10283825" y="5991225"/>
          <p14:tracePt t="66164" x="10283825" y="5999163"/>
          <p14:tracePt t="66205" x="10274300" y="5999163"/>
          <p14:tracePt t="66212" x="10274300" y="6008688"/>
          <p14:tracePt t="66234" x="10264775" y="6018213"/>
          <p14:tracePt t="66266" x="10264775" y="6027738"/>
          <p14:tracePt t="66283" x="10264775" y="6045200"/>
          <p14:tracePt t="66289" x="10255250" y="6045200"/>
          <p14:tracePt t="67582" x="10247313" y="6045200"/>
          <p14:tracePt t="67593" x="10247313" y="6054725"/>
          <p14:tracePt t="67596" x="10237788" y="6054725"/>
          <p14:tracePt t="67614" x="10228263" y="6064250"/>
          <p14:tracePt t="67628" x="10218738" y="6072188"/>
          <p14:tracePt t="67642" x="10201275" y="6081713"/>
          <p14:tracePt t="67666" x="10191750" y="6081713"/>
          <p14:tracePt t="67675" x="10182225" y="6081713"/>
          <p14:tracePt t="67682" x="10182225" y="6091238"/>
          <p14:tracePt t="67690" x="10174288" y="6091238"/>
          <p14:tracePt t="67698" x="10164763" y="6100763"/>
          <p14:tracePt t="67706" x="10155238" y="6100763"/>
          <p14:tracePt t="67719" x="10145713" y="6108700"/>
          <p14:tracePt t="67768" x="10137775" y="6108700"/>
          <p14:tracePt t="67801" x="10128250" y="6108700"/>
          <p14:tracePt t="67839" x="10109200" y="6108700"/>
          <p14:tracePt t="67855" x="10101263" y="6108700"/>
          <p14:tracePt t="67872" x="10091738" y="6108700"/>
          <p14:tracePt t="67887" x="10091738" y="6118225"/>
          <p14:tracePt t="67894" x="10082213" y="6118225"/>
          <p14:tracePt t="67900" x="10072688" y="6118225"/>
          <p14:tracePt t="67917" x="10064750" y="6118225"/>
          <p14:tracePt t="67925" x="10055225" y="6118225"/>
          <p14:tracePt t="67932" x="10045700" y="6118225"/>
          <p14:tracePt t="67941" x="10036175" y="6118225"/>
          <p14:tracePt t="67956" x="10018713" y="6127750"/>
          <p14:tracePt t="67964" x="10009188" y="6127750"/>
          <p14:tracePt t="67972" x="9999663" y="6127750"/>
          <p14:tracePt t="67978" x="9991725" y="6127750"/>
          <p14:tracePt t="67986" x="9982200" y="6127750"/>
          <p14:tracePt t="67994" x="9972675" y="6127750"/>
          <p14:tracePt t="68009" x="9963150" y="6127750"/>
          <p14:tracePt t="68017" x="9945688" y="6127750"/>
          <p14:tracePt t="68026" x="9918700" y="6127750"/>
          <p14:tracePt t="68033" x="9909175" y="6127750"/>
          <p14:tracePt t="68041" x="9890125" y="6145213"/>
          <p14:tracePt t="68050" x="9872663" y="6145213"/>
          <p14:tracePt t="68057" x="9863138" y="6145213"/>
          <p14:tracePt t="68063" x="9845675" y="6145213"/>
          <p14:tracePt t="68072" x="9836150" y="6145213"/>
          <p14:tracePt t="68079" x="9826625" y="6145213"/>
          <p14:tracePt t="68087" x="9809163" y="6145213"/>
          <p14:tracePt t="68095" x="9772650" y="6154738"/>
          <p14:tracePt t="68103" x="9763125" y="6154738"/>
          <p14:tracePt t="68112" x="9726613" y="6154738"/>
          <p14:tracePt t="68119" x="9690100" y="6164263"/>
          <p14:tracePt t="68127" x="9644063" y="6164263"/>
          <p14:tracePt t="68135" x="9617075" y="6173788"/>
          <p14:tracePt t="68144" x="9588500" y="6173788"/>
          <p14:tracePt t="68149" x="9571038" y="6181725"/>
          <p14:tracePt t="68157" x="9551988" y="6181725"/>
          <p14:tracePt t="68165" x="9534525" y="6181725"/>
          <p14:tracePt t="68175" x="9515475" y="6191250"/>
          <p14:tracePt t="68181" x="9498013" y="6191250"/>
          <p14:tracePt t="68191" x="9488488" y="6191250"/>
          <p14:tracePt t="68197" x="9478963" y="6191250"/>
          <p14:tracePt t="68206" x="9442450" y="6191250"/>
          <p14:tracePt t="68213" x="9415463" y="6191250"/>
          <p14:tracePt t="68223" x="9388475" y="6173788"/>
          <p14:tracePt t="68232" x="9369425" y="6164263"/>
          <p14:tracePt t="68237" x="9315450" y="6118225"/>
          <p14:tracePt t="68248" x="9288463" y="6091238"/>
          <p14:tracePt t="68252" x="9269413" y="6072188"/>
          <p14:tracePt t="68260" x="9259888" y="6054725"/>
          <p14:tracePt t="68269" x="9259888" y="6027738"/>
          <p14:tracePt t="68276" x="9259888" y="5999163"/>
          <p14:tracePt t="68285" x="9259888" y="5991225"/>
          <p14:tracePt t="68296" x="9259888" y="5981700"/>
          <p14:tracePt t="68324" x="9269413" y="5981700"/>
          <p14:tracePt t="68338" x="9278938" y="5981700"/>
          <p14:tracePt t="68354" x="9288463" y="5999163"/>
          <p14:tracePt t="68585" x="9288463" y="5991225"/>
          <p14:tracePt t="68590" x="9288463" y="5962650"/>
          <p14:tracePt t="68597" x="9288463" y="5954713"/>
          <p14:tracePt t="68609" x="9288463" y="5945188"/>
          <p14:tracePt t="68628" x="9269413" y="5945188"/>
          <p14:tracePt t="68643" x="9259888" y="5945188"/>
          <p14:tracePt t="68660" x="9251950" y="5945188"/>
          <p14:tracePt t="68669" x="9242425" y="5945188"/>
          <p14:tracePt t="68678" x="9223375" y="5954713"/>
          <p14:tracePt t="68685" x="9215438" y="5954713"/>
          <p14:tracePt t="68693" x="9215438" y="5962650"/>
          <p14:tracePt t="68707" x="9205913" y="5972175"/>
          <p14:tracePt t="68714" x="9196388" y="5972175"/>
          <p14:tracePt t="68730" x="9186863" y="5972175"/>
          <p14:tracePt t="68746" x="9178925" y="5981700"/>
          <p14:tracePt t="68762" x="9169400" y="5991225"/>
          <p14:tracePt t="68770" x="9159875" y="5991225"/>
          <p14:tracePt t="68776" x="9159875" y="6008688"/>
          <p14:tracePt t="68784" x="9159875" y="6018213"/>
          <p14:tracePt t="68792" x="9150350" y="6027738"/>
          <p14:tracePt t="68800" x="9132888" y="6027738"/>
          <p14:tracePt t="68816" x="9123363" y="6027738"/>
          <p14:tracePt t="68823" x="9123363" y="6035675"/>
          <p14:tracePt t="68831" x="9113838" y="6035675"/>
          <p14:tracePt t="68840" x="9113838" y="6045200"/>
          <p14:tracePt t="68847" x="9105900" y="6045200"/>
          <p14:tracePt t="68862" x="9105900" y="6054725"/>
          <p14:tracePt t="68885" x="9105900" y="6064250"/>
          <p14:tracePt t="68894" x="9096375" y="6064250"/>
          <p14:tracePt t="68910" x="9086850" y="6072188"/>
          <p14:tracePt t="68934" x="9077325" y="6081713"/>
          <p14:tracePt t="68958" x="9069388" y="6081713"/>
          <p14:tracePt t="69022" x="9059863" y="6081713"/>
          <p14:tracePt t="69068" x="9050338" y="6081713"/>
          <p14:tracePt t="69107" x="9050338" y="6100763"/>
          <p14:tracePt t="69121" x="9032875" y="6100763"/>
          <p14:tracePt t="69129" x="9023350" y="6108700"/>
          <p14:tracePt t="69137" x="9013825" y="6108700"/>
          <p14:tracePt t="69153" x="9004300" y="6118225"/>
          <p14:tracePt t="69162" x="8996363" y="6118225"/>
          <p14:tracePt t="69177" x="8986838" y="6127750"/>
          <p14:tracePt t="69185" x="8977313" y="6127750"/>
          <p14:tracePt t="69207" x="8967788" y="6137275"/>
          <p14:tracePt t="69222" x="8959850" y="6137275"/>
          <p14:tracePt t="69231" x="8950325" y="6145213"/>
          <p14:tracePt t="69239" x="8931275" y="6145213"/>
          <p14:tracePt t="69245" x="8921750" y="6145213"/>
          <p14:tracePt t="69261" x="8913813" y="6154738"/>
          <p14:tracePt t="69278" x="8894763" y="6154738"/>
          <p14:tracePt t="69286" x="8885238" y="6164263"/>
          <p14:tracePt t="69292" x="8877300" y="6164263"/>
          <p14:tracePt t="69299" x="8867775" y="6164263"/>
          <p14:tracePt t="69307" x="8867775" y="6173788"/>
          <p14:tracePt t="69315" x="8858250" y="6173788"/>
          <p14:tracePt t="69348" x="8840788" y="6173788"/>
          <p14:tracePt t="69364" x="8831263" y="6181725"/>
          <p14:tracePt t="69372" x="8821738" y="6181725"/>
          <p14:tracePt t="69393" x="8812213" y="6181725"/>
          <p14:tracePt t="69402" x="8804275" y="6181725"/>
          <p14:tracePt t="69426" x="8794750" y="6181725"/>
          <p14:tracePt t="69433" x="8785225" y="6200775"/>
          <p14:tracePt t="69442" x="8775700" y="6200775"/>
          <p14:tracePt t="69456" x="8767763" y="6200775"/>
          <p14:tracePt t="69463" x="8758238" y="6200775"/>
          <p14:tracePt t="69471" x="8739188" y="6200775"/>
          <p14:tracePt t="69488" x="8721725" y="6200775"/>
          <p14:tracePt t="69496" x="8712200" y="6200775"/>
          <p14:tracePt t="69503" x="8694738" y="6210300"/>
          <p14:tracePt t="69511" x="8685213" y="6210300"/>
          <p14:tracePt t="69521" x="8666163" y="6210300"/>
          <p14:tracePt t="69529" x="8639175" y="6218238"/>
          <p14:tracePt t="69539" x="8629650" y="6218238"/>
          <p14:tracePt t="69546" x="8602663" y="6218238"/>
          <p14:tracePt t="69556" x="8585200" y="6218238"/>
          <p14:tracePt t="69562" x="8566150" y="6218238"/>
          <p14:tracePt t="69566" x="8529638" y="6218238"/>
          <p14:tracePt t="69573" x="8512175" y="6218238"/>
          <p14:tracePt t="69581" x="8493125" y="6218238"/>
          <p14:tracePt t="69590" x="8483600" y="6218238"/>
          <p14:tracePt t="69597" x="8466138" y="6218238"/>
          <p14:tracePt t="69614" x="8456613" y="6218238"/>
          <p14:tracePt t="69622" x="8429625" y="6218238"/>
          <p14:tracePt t="69629" x="8410575" y="6227763"/>
          <p14:tracePt t="69637" x="8402638" y="6227763"/>
          <p14:tracePt t="69644" x="8383588" y="6227763"/>
          <p14:tracePt t="69651" x="8366125" y="6237288"/>
          <p14:tracePt t="69660" x="8347075" y="6237288"/>
          <p14:tracePt t="69667" x="8310563" y="6237288"/>
          <p14:tracePt t="69678" x="8293100" y="6246813"/>
          <p14:tracePt t="69687" x="8274050" y="6246813"/>
          <p14:tracePt t="69692" x="8264525" y="6246813"/>
          <p14:tracePt t="69702" x="8247063" y="6254750"/>
          <p14:tracePt t="69710" x="8237538" y="6254750"/>
          <p14:tracePt t="69716" x="8220075" y="6254750"/>
          <p14:tracePt t="69723" x="8201025" y="6254750"/>
          <p14:tracePt t="69730" x="8183563" y="6264275"/>
          <p14:tracePt t="69737" x="8174038" y="6264275"/>
          <p14:tracePt t="69745" x="8164513" y="6264275"/>
          <p14:tracePt t="69753" x="8154988" y="6264275"/>
          <p14:tracePt t="69761" x="8137525" y="6264275"/>
          <p14:tracePt t="69777" x="8128000" y="6264275"/>
          <p14:tracePt t="69785" x="8118475" y="6264275"/>
          <p14:tracePt t="69793" x="8101013" y="6264275"/>
          <p14:tracePt t="69807" x="8081963" y="6264275"/>
          <p14:tracePt t="69815" x="8072438" y="6273800"/>
          <p14:tracePt t="69824" x="8064500" y="6273800"/>
          <p14:tracePt t="69831" x="8045450" y="6273800"/>
          <p14:tracePt t="69843" x="8027988" y="6273800"/>
          <p14:tracePt t="69851" x="7999413" y="6273800"/>
          <p14:tracePt t="69860" x="7981950" y="6273800"/>
          <p14:tracePt t="69866" x="7962900" y="6273800"/>
          <p14:tracePt t="69874" x="7945438" y="6273800"/>
          <p14:tracePt t="69890" x="7926388" y="6273800"/>
          <p14:tracePt t="69895" x="7899400" y="6273800"/>
          <p14:tracePt t="69901" x="7889875" y="6273800"/>
          <p14:tracePt t="69910" x="7872413" y="6273800"/>
          <p14:tracePt t="69918" x="7862888" y="6273800"/>
          <p14:tracePt t="69926" x="7853363" y="6273800"/>
          <p14:tracePt t="69934" x="7835900" y="6273800"/>
          <p14:tracePt t="69942" x="7826375" y="6273800"/>
          <p14:tracePt t="69959" x="7816850" y="6273800"/>
          <p14:tracePt t="69973" x="7799388" y="6273800"/>
          <p14:tracePt t="69979" x="7789863" y="6273800"/>
          <p14:tracePt t="69995" x="7772400" y="6273800"/>
          <p14:tracePt t="70003" x="7762875" y="6273800"/>
          <p14:tracePt t="70020" x="7743825" y="6273800"/>
          <p14:tracePt t="70028" x="7735888" y="6273800"/>
          <p14:tracePt t="70066" x="7726363" y="6273800"/>
          <p14:tracePt t="70115" x="7716838" y="6273800"/>
          <p14:tracePt t="70218" x="7699375" y="6273800"/>
          <p14:tracePt t="70383" x="7689850" y="6273800"/>
          <p14:tracePt t="70407" x="7680325" y="6273800"/>
          <p14:tracePt t="70415" x="7670800" y="6273800"/>
          <p14:tracePt t="70420" x="7670800" y="6264275"/>
          <p14:tracePt t="70428" x="7662863" y="6264275"/>
          <p14:tracePt t="70442" x="7653338" y="6264275"/>
          <p14:tracePt t="70459" x="7643813" y="6264275"/>
          <p14:tracePt t="70473" x="7634288" y="6264275"/>
          <p14:tracePt t="70482" x="7634288" y="6254750"/>
          <p14:tracePt t="70489" x="7626350" y="6254750"/>
          <p14:tracePt t="70496" x="7607300" y="6254750"/>
          <p14:tracePt t="70504" x="7589838" y="6254750"/>
          <p14:tracePt t="70512" x="7580313" y="6254750"/>
          <p14:tracePt t="70519" x="7561263" y="6254750"/>
          <p14:tracePt t="70528" x="7561263" y="6246813"/>
          <p14:tracePt t="70535" x="7553325" y="6246813"/>
          <p14:tracePt t="70543" x="7543800" y="6246813"/>
          <p14:tracePt t="70552" x="7534275" y="6246813"/>
          <p14:tracePt t="70559" x="7524750" y="6246813"/>
          <p14:tracePt t="70567" x="7507288" y="6246813"/>
          <p14:tracePt t="70576" x="7507288" y="6237288"/>
          <p14:tracePt t="70581" x="7497763" y="6237288"/>
          <p14:tracePt t="70589" x="7488238" y="6237288"/>
          <p14:tracePt t="70597" x="7470775" y="6237288"/>
          <p14:tracePt t="70609" x="7461250" y="6237288"/>
          <p14:tracePt t="70618" x="7443788" y="6237288"/>
          <p14:tracePt t="70632" x="7424738" y="6237288"/>
          <p14:tracePt t="70637" x="7407275" y="6237288"/>
          <p14:tracePt t="70648" x="7397750" y="6237288"/>
          <p14:tracePt t="70656" x="7388225" y="6237288"/>
          <p14:tracePt t="70665" x="7378700" y="6237288"/>
          <p14:tracePt t="70670" x="7370763" y="6237288"/>
          <p14:tracePt t="70684" x="7361238" y="6237288"/>
          <p14:tracePt t="70692" x="7351713" y="6237288"/>
          <p14:tracePt t="70700" x="7342188" y="6237288"/>
          <p14:tracePt t="70708" x="7324725" y="6237288"/>
          <p14:tracePt t="70716" x="7296150" y="6237288"/>
          <p14:tracePt t="70723" x="7288213" y="6237288"/>
          <p14:tracePt t="70732" x="7278688" y="6237288"/>
          <p14:tracePt t="70739" x="7269163" y="6237288"/>
          <p14:tracePt t="70763" x="7259638" y="6237288"/>
          <p14:tracePt t="70769" x="7251700" y="6237288"/>
          <p14:tracePt t="70778" x="7242175" y="6237288"/>
          <p14:tracePt t="70785" x="7232650" y="6237288"/>
          <p14:tracePt t="70793" x="7205663" y="6237288"/>
          <p14:tracePt t="70802" x="7196138" y="6237288"/>
          <p14:tracePt t="70810" x="7186613" y="6237288"/>
          <p14:tracePt t="70826" x="7178675" y="6237288"/>
          <p14:tracePt t="70834" x="7169150" y="6237288"/>
          <p14:tracePt t="70842" x="7159625" y="6237288"/>
          <p14:tracePt t="70849" x="7150100" y="6237288"/>
          <p14:tracePt t="70856" x="7142163" y="6237288"/>
          <p14:tracePt t="70863" x="7132638" y="6237288"/>
          <p14:tracePt t="70890" x="7113588" y="6237288"/>
          <p14:tracePt t="70906" x="7105650" y="6237288"/>
          <p14:tracePt t="70926" x="7096125" y="6237288"/>
          <p14:tracePt t="70943" x="7086600" y="6237288"/>
          <p14:tracePt t="70959" x="7077075" y="6237288"/>
          <p14:tracePt t="70965" x="7069138" y="6237288"/>
          <p14:tracePt t="70974" x="7059613" y="6237288"/>
          <p14:tracePt t="70982" x="7050088" y="6237288"/>
          <p14:tracePt t="70990" x="7040563" y="6237288"/>
          <p14:tracePt t="70999" x="7032625" y="6237288"/>
          <p14:tracePt t="71009" x="7013575" y="6237288"/>
          <p14:tracePt t="71016" x="7004050" y="6237288"/>
          <p14:tracePt t="71030" x="6986588" y="6237288"/>
          <p14:tracePt t="71036" x="6967538" y="6237288"/>
          <p14:tracePt t="71043" x="6950075" y="6237288"/>
          <p14:tracePt t="71051" x="6931025" y="6237288"/>
          <p14:tracePt t="71059" x="6904038" y="6246813"/>
          <p14:tracePt t="71068" x="6894513" y="6246813"/>
          <p14:tracePt t="71076" x="6877050" y="6246813"/>
          <p14:tracePt t="71084" x="6867525" y="6246813"/>
          <p14:tracePt t="71099" x="6858000" y="6246813"/>
          <p14:tracePt t="71114" x="6850063" y="6246813"/>
          <p14:tracePt t="71123" x="6831013" y="6246813"/>
          <p14:tracePt t="71130" x="6813550" y="6254750"/>
          <p14:tracePt t="71137" x="6794500" y="6254750"/>
          <p14:tracePt t="71145" x="6777038" y="6254750"/>
          <p14:tracePt t="71153" x="6757988" y="6254750"/>
          <p14:tracePt t="71162" x="6740525" y="6254750"/>
          <p14:tracePt t="71169" x="6721475" y="6254750"/>
          <p14:tracePt t="71178" x="6711950" y="6264275"/>
          <p14:tracePt t="71188" x="6704013" y="6264275"/>
          <p14:tracePt t="71196" x="6684963" y="6264275"/>
          <p14:tracePt t="71200" x="6675438" y="6273800"/>
          <p14:tracePt t="71210" x="6667500" y="6273800"/>
          <p14:tracePt t="71218" x="6648450" y="6273800"/>
          <p14:tracePt t="71223" x="6638925" y="6273800"/>
          <p14:tracePt t="71231" x="6621463" y="6273800"/>
          <p14:tracePt t="71239" x="6621463" y="6283325"/>
          <p14:tracePt t="71247" x="6602413" y="6283325"/>
          <p14:tracePt t="71256" x="6594475" y="6283325"/>
          <p14:tracePt t="71263" x="6575425" y="6283325"/>
          <p14:tracePt t="71275" x="6565900" y="6283325"/>
          <p14:tracePt t="71283" x="6548438" y="6291263"/>
          <p14:tracePt t="71288" x="6529388" y="6291263"/>
          <p14:tracePt t="71304" x="6521450" y="6291263"/>
          <p14:tracePt t="71309" x="6492875" y="6291263"/>
          <p14:tracePt t="71317" x="6483350" y="6291263"/>
          <p14:tracePt t="71326" x="6475413" y="6291263"/>
          <p14:tracePt t="71341" x="6465888" y="6291263"/>
          <p14:tracePt t="71358" x="6456363" y="6291263"/>
          <p14:tracePt t="71396" x="6446838" y="6291263"/>
          <p14:tracePt t="71412" x="6438900" y="6291263"/>
          <p14:tracePt t="71420" x="6429375" y="6291263"/>
          <p14:tracePt t="71435" x="6419850" y="6291263"/>
          <p14:tracePt t="71451" x="6402388" y="6291263"/>
          <p14:tracePt t="71465" x="6383338" y="6291263"/>
          <p14:tracePt t="71474" x="6365875" y="6291263"/>
          <p14:tracePt t="71481" x="6346825" y="6300788"/>
          <p14:tracePt t="71489" x="6329363" y="6319838"/>
          <p14:tracePt t="71497" x="6292850" y="6327775"/>
          <p14:tracePt t="71507" x="6264275" y="6337300"/>
          <p14:tracePt t="71513" x="6237288" y="6346825"/>
          <p14:tracePt t="71523" x="6219825" y="6364288"/>
          <p14:tracePt t="71531" x="6210300" y="6364288"/>
          <p14:tracePt t="71540" x="6173788" y="6373813"/>
          <p14:tracePt t="71548" x="6154738" y="6383338"/>
          <p14:tracePt t="71553" x="6137275" y="6392863"/>
          <p14:tracePt t="71561" x="6127750" y="6400800"/>
          <p14:tracePt t="71570" x="6100763" y="6410325"/>
          <p14:tracePt t="71580" x="6073775" y="6429375"/>
          <p14:tracePt t="71584" x="6064250" y="6437313"/>
          <p14:tracePt t="71592" x="6045200" y="6446838"/>
          <p14:tracePt t="71600" x="6037263" y="6446838"/>
          <p14:tracePt t="71608" x="6018213" y="6446838"/>
          <p14:tracePt t="71615" x="6000750" y="6456363"/>
          <p14:tracePt t="71624" x="5991225" y="6465888"/>
          <p14:tracePt t="71630" x="5954713" y="6465888"/>
          <p14:tracePt t="71639" x="5935663" y="6465888"/>
          <p14:tracePt t="71648" x="5908675" y="6465888"/>
          <p14:tracePt t="71655" x="5881688" y="6465888"/>
          <p14:tracePt t="71664" x="5835650" y="6465888"/>
          <p14:tracePt t="71669" x="5808663" y="6465888"/>
          <p14:tracePt t="71678" x="5781675" y="6465888"/>
          <p14:tracePt t="71686" x="5762625" y="6465888"/>
          <p14:tracePt t="71693" x="5745163" y="6465888"/>
          <p14:tracePt t="71701" x="5726113" y="6465888"/>
          <p14:tracePt t="71710" x="5716588" y="6465888"/>
          <p14:tracePt t="71724" x="5708650" y="6465888"/>
          <p14:tracePt t="71731" x="5689600" y="6465888"/>
          <p14:tracePt t="71740" x="5680075" y="6465888"/>
          <p14:tracePt t="71748" x="5662613" y="6465888"/>
          <p14:tracePt t="71757" x="5643563" y="6465888"/>
          <p14:tracePt t="71764" x="5607050" y="6465888"/>
          <p14:tracePt t="71772" x="5589588" y="6473825"/>
          <p14:tracePt t="71779" x="5561013" y="6473825"/>
          <p14:tracePt t="71788" x="5524500" y="6483350"/>
          <p14:tracePt t="71796" x="5497513" y="6483350"/>
          <p14:tracePt t="71801" x="5470525" y="6483350"/>
          <p14:tracePt t="71809" x="5461000" y="6492875"/>
          <p14:tracePt t="71818" x="5434013" y="6492875"/>
          <p14:tracePt t="71825" x="5414963" y="6502400"/>
          <p14:tracePt t="71833" x="5370513" y="6510338"/>
          <p14:tracePt t="71841" x="5360988" y="6510338"/>
          <p14:tracePt t="71850" x="5341938" y="6519863"/>
          <p14:tracePt t="71858" x="5334000" y="6519863"/>
          <p14:tracePt t="71867" x="5314950" y="6519863"/>
          <p14:tracePt t="71876" x="5305425" y="6538913"/>
          <p14:tracePt t="71883" x="5287963" y="6546850"/>
          <p14:tracePt t="71893" x="5260975" y="6546850"/>
          <p14:tracePt t="71906" x="5205413" y="6546850"/>
          <p14:tracePt t="71912" x="5187950" y="6556375"/>
          <p14:tracePt t="71920" x="5168900" y="6556375"/>
          <p14:tracePt t="71928" x="5141913" y="6556375"/>
          <p14:tracePt t="71936" x="5122863" y="6556375"/>
          <p14:tracePt t="71954" x="5114925" y="6556375"/>
          <p14:tracePt t="71962" x="5105400" y="6565900"/>
          <p14:tracePt t="71970" x="5086350" y="6565900"/>
          <p14:tracePt t="71983" x="5059363" y="6565900"/>
          <p14:tracePt t="71990" x="5032375" y="6565900"/>
          <p14:tracePt t="71998" x="5022850" y="6565900"/>
          <p14:tracePt t="72007" x="4995863" y="6565900"/>
          <p14:tracePt t="72013" x="4976813" y="6565900"/>
          <p14:tracePt t="72023" x="4949825" y="6565900"/>
          <p14:tracePt t="72030" x="4913313" y="6575425"/>
          <p14:tracePt t="72038" x="4903788" y="6575425"/>
          <p14:tracePt t="72046" x="4886325" y="6575425"/>
          <p14:tracePt t="72054" x="4867275" y="6583363"/>
          <p14:tracePt t="72059" x="4830763" y="6583363"/>
          <p14:tracePt t="72067" x="4813300" y="6583363"/>
          <p14:tracePt t="72084" x="4803775" y="6583363"/>
          <p14:tracePt t="72091" x="4784725" y="6583363"/>
          <p14:tracePt t="72099" x="4767263" y="6583363"/>
          <p14:tracePt t="72108" x="4748213" y="6583363"/>
          <p14:tracePt t="72115" x="4721225" y="6583363"/>
          <p14:tracePt t="72124" x="4703763" y="6583363"/>
          <p14:tracePt t="72131" x="4684713" y="6583363"/>
          <p14:tracePt t="72140" x="4667250" y="6583363"/>
          <p14:tracePt t="72145" x="4638675" y="6583363"/>
          <p14:tracePt t="72153" x="4594225" y="6583363"/>
          <p14:tracePt t="72162" x="4557713" y="6583363"/>
          <p14:tracePt t="72169" x="4511675" y="6583363"/>
          <p14:tracePt t="72177" x="4456113" y="6583363"/>
          <p14:tracePt t="72187" x="4402138" y="6583363"/>
          <p14:tracePt t="72197" x="4365625" y="6583363"/>
          <p14:tracePt t="72203" x="4338638" y="6583363"/>
          <p14:tracePt t="72212" x="4319588" y="6583363"/>
          <p14:tracePt t="72219" x="4302125" y="6583363"/>
          <p14:tracePt t="72226" x="4292600" y="6583363"/>
          <p14:tracePt t="72232" x="4273550" y="6583363"/>
          <p14:tracePt t="72240" x="4246563" y="6583363"/>
          <p14:tracePt t="72247" x="4229100" y="6583363"/>
          <p14:tracePt t="72255" x="4210050" y="6583363"/>
          <p14:tracePt t="72263" x="4192588" y="6583363"/>
          <p14:tracePt t="72272" x="4164013" y="6583363"/>
          <p14:tracePt t="72279" x="4119563" y="6583363"/>
          <p14:tracePt t="72288" x="4100513" y="6583363"/>
          <p14:tracePt t="72296" x="4090988" y="6583363"/>
          <p14:tracePt t="72304" x="4083050" y="6583363"/>
          <p14:tracePt t="72311" x="4073525" y="6583363"/>
          <p14:tracePt t="72320" x="4064000" y="6583363"/>
          <p14:tracePt t="72325" x="4054475" y="6583363"/>
          <p14:tracePt t="72334" x="4044950" y="6583363"/>
          <p14:tracePt t="72342" x="4017963" y="6583363"/>
          <p14:tracePt t="72357" x="4000500" y="6583363"/>
          <p14:tracePt t="72366" x="3981450" y="6583363"/>
          <p14:tracePt t="72374" x="3954463" y="6583363"/>
          <p14:tracePt t="72381" x="3917950" y="6583363"/>
          <p14:tracePt t="72389" x="3908425" y="6583363"/>
          <p14:tracePt t="72398" x="3871913" y="6583363"/>
          <p14:tracePt t="72405" x="3854450" y="6583363"/>
          <p14:tracePt t="72411" x="3835400" y="6583363"/>
          <p14:tracePt t="72420" x="3798888" y="6583363"/>
          <p14:tracePt t="72427" x="3781425" y="6583363"/>
          <p14:tracePt t="72435" x="3752850" y="6583363"/>
          <p14:tracePt t="72444" x="3708400" y="6583363"/>
          <p14:tracePt t="72451" x="3652838" y="6583363"/>
          <p14:tracePt t="72459" x="3616325" y="6583363"/>
          <p14:tracePt t="72468" x="3543300" y="6575425"/>
          <p14:tracePt t="72475" x="3489325" y="6575425"/>
          <p14:tracePt t="72486" x="3416300" y="6575425"/>
          <p14:tracePt t="72492" x="3333750" y="6575425"/>
          <p14:tracePt t="72501" x="3297238" y="6565900"/>
          <p14:tracePt t="72508" x="3205163" y="6565900"/>
          <p14:tracePt t="72514" x="3068638" y="6546850"/>
          <p14:tracePt t="72525" x="2995613" y="6538913"/>
          <p14:tracePt t="72530" x="2913063" y="6510338"/>
          <p14:tracePt t="72539" x="2876550" y="6502400"/>
          <p14:tracePt t="72545" x="2822575" y="6502400"/>
          <p14:tracePt t="72554" x="2776538" y="6492875"/>
          <p14:tracePt t="72561" x="2730500" y="6473825"/>
          <p14:tracePt t="72569" x="2703513" y="6465888"/>
          <p14:tracePt t="72577" x="2693988" y="6465888"/>
          <p14:tracePt t="72583" x="2667000" y="6465888"/>
          <p14:tracePt t="72591" x="2647950" y="6437313"/>
          <p14:tracePt t="72599" x="2630488" y="6437313"/>
          <p14:tracePt t="72608" x="2603500" y="6429375"/>
          <p14:tracePt t="72615" x="2557463" y="6419850"/>
          <p14:tracePt t="72624" x="2530475" y="6410325"/>
          <p14:tracePt t="72632" x="2484438" y="6392863"/>
          <p14:tracePt t="72640" x="2457450" y="6383338"/>
          <p14:tracePt t="72647" x="2382838" y="6364288"/>
          <p14:tracePt t="72656" x="2309813" y="6337300"/>
          <p14:tracePt t="72663" x="2265363" y="6327775"/>
          <p14:tracePt t="72669" x="2219325" y="6319838"/>
          <p14:tracePt t="72677" x="2146300" y="6310313"/>
          <p14:tracePt t="72685" x="2119313" y="6300788"/>
          <p14:tracePt t="72693" x="2082800" y="6283325"/>
          <p14:tracePt t="72701" x="2063750" y="6273800"/>
          <p14:tracePt t="72710" x="2046288" y="6273800"/>
          <p14:tracePt t="72719" x="2036763" y="6254750"/>
          <p14:tracePt t="72729" x="2017713" y="6254750"/>
          <p14:tracePt t="72743" x="2009775" y="6254750"/>
          <p14:tracePt t="72751" x="1990725" y="6246813"/>
          <p14:tracePt t="72755" x="1981200" y="6246813"/>
          <p14:tracePt t="72764" x="1973263" y="6237288"/>
          <p14:tracePt t="72780" x="1963738" y="6237288"/>
          <p14:tracePt t="72789" x="1963738" y="6227763"/>
          <p14:tracePt t="72796" x="1954213" y="6227763"/>
          <p14:tracePt t="72803" x="1954213" y="6218238"/>
          <p14:tracePt t="72811" x="1927225" y="6210300"/>
          <p14:tracePt t="72819" x="1908175" y="6200775"/>
          <p14:tracePt t="72827" x="1890713" y="6191250"/>
          <p14:tracePt t="72835" x="1863725" y="6181725"/>
          <p14:tracePt t="72841" x="1863725" y="6173788"/>
          <p14:tracePt t="72849" x="1863725" y="6164263"/>
          <p14:tracePt t="72882" x="1854200" y="6145213"/>
          <p14:tracePt t="72944" x="1854200" y="6137275"/>
          <p14:tracePt t="72961" x="1854200" y="6127750"/>
          <p14:tracePt t="72984" x="1854200" y="6118225"/>
          <p14:tracePt t="73001" x="1854200" y="6108700"/>
          <p14:tracePt t="73016" x="1854200" y="6100763"/>
          <p14:tracePt t="73031" x="1854200" y="6091238"/>
          <p14:tracePt t="73054" x="1854200" y="6072188"/>
          <p14:tracePt t="73062" x="1854200" y="6054725"/>
          <p14:tracePt t="73071" x="1854200" y="6045200"/>
          <p14:tracePt t="73079" x="1854200" y="6035675"/>
          <p14:tracePt t="73088" x="1854200" y="6027738"/>
          <p14:tracePt t="73093" x="1854200" y="6018213"/>
          <p14:tracePt t="73099" x="1854200" y="6008688"/>
          <p14:tracePt t="73116" x="1854200" y="5999163"/>
          <p14:tracePt t="73132" x="1854200" y="5981700"/>
          <p14:tracePt t="73140" x="1854200" y="5972175"/>
          <p14:tracePt t="73147" x="1854200" y="5954713"/>
          <p14:tracePt t="73156" x="1854200" y="5935663"/>
          <p14:tracePt t="73172" x="1863725" y="5926138"/>
          <p14:tracePt t="73179" x="1863725" y="5908675"/>
          <p14:tracePt t="73194" x="1871663" y="5889625"/>
          <p14:tracePt t="73201" x="1871663" y="5881688"/>
          <p14:tracePt t="73209" x="1881188" y="5853113"/>
          <p14:tracePt t="73217" x="1881188" y="5835650"/>
          <p14:tracePt t="73227" x="1881188" y="5816600"/>
          <p14:tracePt t="73235" x="1890713" y="5799138"/>
          <p14:tracePt t="73244" x="1900238" y="5780088"/>
          <p14:tracePt t="73252" x="1900238" y="5762625"/>
          <p14:tracePt t="73261" x="1908175" y="5743575"/>
          <p14:tracePt t="73264" x="1908175" y="5726113"/>
          <p14:tracePt t="73272" x="1908175" y="5716588"/>
          <p14:tracePt t="73280" x="1927225" y="5707063"/>
          <p14:tracePt t="73287" x="1927225" y="5689600"/>
          <p14:tracePt t="73304" x="1936750" y="5670550"/>
          <p14:tracePt t="73311" x="1936750" y="5643563"/>
          <p14:tracePt t="73319" x="1944688" y="5616575"/>
          <p14:tracePt t="73327" x="1944688" y="5607050"/>
          <p14:tracePt t="73335" x="1954213" y="5588000"/>
          <p14:tracePt t="73343" x="1954213" y="5580063"/>
          <p14:tracePt t="73352" x="1963738" y="5561013"/>
          <p14:tracePt t="73358" x="1963738" y="5551488"/>
          <p14:tracePt t="73365" x="1963738" y="5534025"/>
          <p14:tracePt t="73374" x="1963738" y="5524500"/>
          <p14:tracePt t="73381" x="1973263" y="5507038"/>
          <p14:tracePt t="73397" x="1973263" y="5497513"/>
          <p14:tracePt t="73406" x="1981200" y="5487988"/>
          <p14:tracePt t="73413" x="1981200" y="5478463"/>
          <p14:tracePt t="73430" x="1981200" y="5470525"/>
          <p14:tracePt t="73436" x="1981200" y="5461000"/>
          <p14:tracePt t="73443" x="1990725" y="5451475"/>
          <p14:tracePt t="73451" x="1990725" y="5441950"/>
          <p14:tracePt t="73460" x="1990725" y="5434013"/>
          <p14:tracePt t="73475" x="2000250" y="5424488"/>
          <p14:tracePt t="73483" x="2000250" y="5414963"/>
          <p14:tracePt t="73492" x="2000250" y="5405438"/>
          <p14:tracePt t="73508" x="2000250" y="5397500"/>
          <p14:tracePt t="73515" x="2000250" y="5387975"/>
          <p14:tracePt t="73546" x="2000250" y="5378450"/>
          <p14:tracePt t="73562" x="2000250" y="5368925"/>
          <p14:tracePt t="73570" x="2009775" y="5368925"/>
          <p14:tracePt t="73594" x="2009775" y="5360988"/>
          <p14:tracePt t="73632" x="2027238" y="5360988"/>
          <p14:tracePt t="73647" x="2027238" y="5351463"/>
          <p14:tracePt t="73697" x="2027238" y="5332413"/>
          <p14:tracePt t="73714" x="2036763" y="5332413"/>
          <p14:tracePt t="73775" x="2046288" y="5332413"/>
          <p14:tracePt t="73813" x="2054225" y="5324475"/>
          <p14:tracePt t="73886" x="2063750" y="5324475"/>
          <p14:tracePt t="73924" x="2073275" y="5324475"/>
          <p14:tracePt t="73949" x="2082800" y="5314950"/>
          <p14:tracePt t="73964" x="2090738" y="5314950"/>
          <p14:tracePt t="73985" x="2100263" y="5314950"/>
          <p14:tracePt t="73993" x="2109788" y="5314950"/>
          <p14:tracePt t="74001" x="2109788" y="5305425"/>
          <p14:tracePt t="74009" x="2119313" y="5305425"/>
          <p14:tracePt t="74016" x="2127250" y="5305425"/>
          <p14:tracePt t="74024" x="2136775" y="5305425"/>
          <p14:tracePt t="74032" x="2146300" y="5305425"/>
          <p14:tracePt t="74039" x="2155825" y="5305425"/>
          <p14:tracePt t="74047" x="2163763" y="5295900"/>
          <p14:tracePt t="74069" x="2173288" y="5295900"/>
          <p14:tracePt t="74093" x="2192338" y="5295900"/>
          <p14:tracePt t="74102" x="2200275" y="5295900"/>
          <p14:tracePt t="74109" x="2209800" y="5295900"/>
          <p14:tracePt t="74118" x="2236788" y="5287963"/>
          <p14:tracePt t="74126" x="2255838" y="5287963"/>
          <p14:tracePt t="74131" x="2265363" y="5287963"/>
          <p14:tracePt t="74142" x="2273300" y="5287963"/>
          <p14:tracePt t="74149" x="2292350" y="5287963"/>
          <p14:tracePt t="74156" x="2301875" y="5287963"/>
          <p14:tracePt t="74163" x="2328863" y="5287963"/>
          <p14:tracePt t="74171" x="2338388" y="5287963"/>
          <p14:tracePt t="74182" x="2346325" y="5287963"/>
          <p14:tracePt t="74190" x="2355850" y="5287963"/>
          <p14:tracePt t="74198" x="2374900" y="5287963"/>
          <p14:tracePt t="74221" x="2392363" y="5287963"/>
          <p14:tracePt t="74229" x="2411413" y="5287963"/>
          <p14:tracePt t="74235" x="2438400" y="5287963"/>
          <p14:tracePt t="74244" x="2457450" y="5287963"/>
          <p14:tracePt t="74249" x="2465388" y="5287963"/>
          <p14:tracePt t="74257" x="2484438" y="5287963"/>
          <p14:tracePt t="74265" x="2501900" y="5287963"/>
          <p14:tracePt t="74274" x="2520950" y="5278438"/>
          <p14:tracePt t="74282" x="2538413" y="5278438"/>
          <p14:tracePt t="74290" x="2557463" y="5278438"/>
          <p14:tracePt t="74297" x="2566988" y="5278438"/>
          <p14:tracePt t="74305" x="2574925" y="5278438"/>
          <p14:tracePt t="74314" x="2593975" y="5278438"/>
          <p14:tracePt t="74320" x="2611438" y="5278438"/>
          <p14:tracePt t="74327" x="2640013" y="5278438"/>
          <p14:tracePt t="74336" x="2657475" y="5278438"/>
          <p14:tracePt t="74343" x="2676525" y="5268913"/>
          <p14:tracePt t="74351" x="2713038" y="5268913"/>
          <p14:tracePt t="74360" x="2720975" y="5268913"/>
          <p14:tracePt t="74367" x="2757488" y="5259388"/>
          <p14:tracePt t="74375" x="2786063" y="5259388"/>
          <p14:tracePt t="74384" x="2803525" y="5259388"/>
          <p14:tracePt t="74392" x="2822575" y="5259388"/>
          <p14:tracePt t="74402" x="2840038" y="5251450"/>
          <p14:tracePt t="74409" x="2867025" y="5251450"/>
          <p14:tracePt t="74415" x="2886075" y="5251450"/>
          <p14:tracePt t="74426" x="2903538" y="5251450"/>
          <p14:tracePt t="74431" x="2922588" y="5251450"/>
          <p14:tracePt t="74440" x="2940050" y="5232400"/>
          <p14:tracePt t="74446" x="2959100" y="5232400"/>
          <p14:tracePt t="74455" x="2968625" y="5232400"/>
          <p14:tracePt t="74462" x="2995613" y="5232400"/>
          <p14:tracePt t="74470" x="3013075" y="5232400"/>
          <p14:tracePt t="74478" x="3022600" y="5232400"/>
          <p14:tracePt t="74486" x="3049588" y="5222875"/>
          <p14:tracePt t="74494" x="3059113" y="5222875"/>
          <p14:tracePt t="74499" x="3068638" y="5222875"/>
          <p14:tracePt t="74507" x="3086100" y="5222875"/>
          <p14:tracePt t="74515" x="3105150" y="5222875"/>
          <p14:tracePt t="74523" x="3114675" y="5222875"/>
          <p14:tracePt t="74531" x="3122613" y="5222875"/>
          <p14:tracePt t="74540" x="3132138" y="5222875"/>
          <p14:tracePt t="74547" x="3141663" y="5222875"/>
          <p14:tracePt t="74556" x="3151188" y="5222875"/>
          <p14:tracePt t="74563" x="3159125" y="5222875"/>
          <p14:tracePt t="74571" x="3187700" y="5222875"/>
          <p14:tracePt t="74582" x="3195638" y="5222875"/>
          <p14:tracePt t="74585" x="3205163" y="5222875"/>
          <p14:tracePt t="74593" x="3224213" y="5222875"/>
          <p14:tracePt t="74609" x="3232150" y="5214938"/>
          <p14:tracePt t="74617" x="3241675" y="5214938"/>
          <p14:tracePt t="74625" x="3251200" y="5214938"/>
          <p14:tracePt t="74634" x="3260725" y="5214938"/>
          <p14:tracePt t="74642" x="3287713" y="5214938"/>
          <p14:tracePt t="74649" x="3306763" y="5214938"/>
          <p14:tracePt t="74658" x="3324225" y="5214938"/>
          <p14:tracePt t="74663" x="3333750" y="5214938"/>
          <p14:tracePt t="74672" x="3343275" y="5214938"/>
          <p14:tracePt t="74680" x="3360738" y="5214938"/>
          <p14:tracePt t="74688" x="3370263" y="5214938"/>
          <p14:tracePt t="74695" x="3397250" y="5214938"/>
          <p14:tracePt t="74703" x="3406775" y="5214938"/>
          <p14:tracePt t="74711" x="3416300" y="5214938"/>
          <p14:tracePt t="74720" x="3416300" y="5205413"/>
          <p14:tracePt t="74731" x="3424238" y="5205413"/>
          <p14:tracePt t="74738" x="3433763" y="5205413"/>
          <p14:tracePt t="74746" x="3443288" y="5205413"/>
          <p14:tracePt t="74753" x="3452813" y="5205413"/>
          <p14:tracePt t="74757" x="3460750" y="5205413"/>
          <p14:tracePt t="74766" x="3489325" y="5205413"/>
          <p14:tracePt t="74782" x="3497263" y="5205413"/>
          <p14:tracePt t="74790" x="3506788" y="5205413"/>
          <p14:tracePt t="74798" x="3516313" y="5205413"/>
          <p14:tracePt t="74806" x="3533775" y="5205413"/>
          <p14:tracePt t="74813" x="3543300" y="5205413"/>
          <p14:tracePt t="74829" x="3552825" y="5205413"/>
          <p14:tracePt t="74838" x="3562350" y="5205413"/>
          <p14:tracePt t="74844" x="3579813" y="5205413"/>
          <p14:tracePt t="74851" x="3589338" y="5205413"/>
          <p14:tracePt t="74860" x="3598863" y="5205413"/>
          <p14:tracePt t="74867" x="3606800" y="5205413"/>
          <p14:tracePt t="74892" x="3616325" y="5205413"/>
          <p14:tracePt t="74899" x="3625850" y="5205413"/>
          <p14:tracePt t="74908" x="3635375" y="5205413"/>
          <p14:tracePt t="74916" x="3643313" y="5205413"/>
          <p14:tracePt t="74922" x="3652838" y="5205413"/>
          <p14:tracePt t="74930" x="3662363" y="5205413"/>
          <p14:tracePt t="74937" x="3671888" y="5205413"/>
          <p14:tracePt t="74945" x="3679825" y="5205413"/>
          <p14:tracePt t="74961" x="3689350" y="5205413"/>
          <p14:tracePt t="74970" x="3698875" y="5205413"/>
          <p14:tracePt t="74978" x="3708400" y="5205413"/>
          <p14:tracePt t="74985" x="3716338" y="5205413"/>
          <p14:tracePt t="75002" x="3725863" y="5205413"/>
          <p14:tracePt t="75008" x="3735388" y="5205413"/>
          <p14:tracePt t="75017" x="3744913" y="5205413"/>
          <p14:tracePt t="75025" x="3762375" y="5205413"/>
          <p14:tracePt t="75034" x="3781425" y="5205413"/>
          <p14:tracePt t="75039" x="3789363" y="5205413"/>
          <p14:tracePt t="75064" x="3798888" y="5205413"/>
          <p14:tracePt t="75080" x="3808413" y="5205413"/>
          <p14:tracePt t="75096" x="3817938" y="5205413"/>
          <p14:tracePt t="75117" x="3825875" y="5205413"/>
          <p14:tracePt t="75222" x="3835400" y="5205413"/>
          <p14:tracePt t="75416" x="3844925" y="5205413"/>
          <p14:tracePt t="77343" x="3844925" y="5214938"/>
          <p14:tracePt t="77357" x="3854450" y="5214938"/>
          <p14:tracePt t="77368" x="3854450" y="5222875"/>
          <p14:tracePt t="77380" x="3854450" y="5241925"/>
          <p14:tracePt t="77410" x="3871913" y="5241925"/>
          <p14:tracePt t="77418" x="3871913" y="5251450"/>
          <p14:tracePt t="77459" x="3871913" y="5259388"/>
          <p14:tracePt t="77717" x="3881438" y="5259388"/>
          <p14:tracePt t="78640" x="3890963" y="5259388"/>
          <p14:tracePt t="78700" x="3890963" y="5268913"/>
          <p14:tracePt t="79086" x="3898900" y="5268913"/>
          <p14:tracePt t="79091" x="3898900" y="5278438"/>
          <p14:tracePt t="79179" x="3908425" y="5278438"/>
          <p14:tracePt t="79249" x="3908425" y="5287963"/>
          <p14:tracePt t="79884" x="3917950" y="5287963"/>
          <p14:tracePt t="80383" x="3927475" y="5287963"/>
          <p14:tracePt t="80408" x="3935413" y="5287963"/>
          <p14:tracePt t="80547" x="3944938" y="5287963"/>
          <p14:tracePt t="82595" x="3954463" y="5287963"/>
          <p14:tracePt t="82761" x="3963988" y="5287963"/>
          <p14:tracePt t="82917" x="3971925" y="5287963"/>
          <p14:tracePt t="83487" x="3981450" y="5287963"/>
          <p14:tracePt t="83517" x="3990975" y="5287963"/>
          <p14:tracePt t="85570" x="4000500" y="5287963"/>
          <p14:tracePt t="85632" x="4008438" y="5287963"/>
          <p14:tracePt t="85659" x="4017963" y="5287963"/>
          <p14:tracePt t="85703" x="4017963" y="5295900"/>
          <p14:tracePt t="85726" x="4027488" y="5295900"/>
          <p14:tracePt t="85741" x="4037013" y="5295900"/>
          <p14:tracePt t="85750" x="4064000" y="5295900"/>
          <p14:tracePt t="85758" x="4073525" y="5295900"/>
          <p14:tracePt t="85765" x="4090988" y="5295900"/>
          <p14:tracePt t="85773" x="4100513" y="5295900"/>
          <p14:tracePt t="85788" x="4110038" y="5295900"/>
          <p14:tracePt t="85794" x="4119563" y="5295900"/>
          <p14:tracePt t="85802" x="4127500" y="5295900"/>
          <p14:tracePt t="85810" x="4137025" y="5295900"/>
          <p14:tracePt t="85826" x="4146550" y="5295900"/>
          <p14:tracePt t="85849" x="4164013" y="5305425"/>
          <p14:tracePt t="85889" x="4173538" y="5305425"/>
          <p14:tracePt t="85911" x="4183063" y="5305425"/>
          <p14:tracePt t="85975" x="4192588" y="5305425"/>
          <p14:tracePt t="86110" x="4200525" y="5305425"/>
          <p14:tracePt t="86265" x="4210050" y="5305425"/>
          <p14:tracePt t="86343" x="4219575" y="5305425"/>
          <p14:tracePt t="86384" x="4229100" y="5305425"/>
          <p14:tracePt t="86421" x="4237038" y="5305425"/>
          <p14:tracePt t="86430" x="4256088" y="5305425"/>
          <p14:tracePt t="86437" x="4265613" y="5305425"/>
          <p14:tracePt t="86453" x="4283075" y="5305425"/>
          <p14:tracePt t="86469" x="4302125" y="5305425"/>
          <p14:tracePt t="86476" x="4319588" y="5305425"/>
          <p14:tracePt t="86484" x="4338638" y="5305425"/>
          <p14:tracePt t="86491" x="4365625" y="5314950"/>
          <p14:tracePt t="86499" x="4383088" y="5314950"/>
          <p14:tracePt t="86506" x="4402138" y="5314950"/>
          <p14:tracePt t="86514" x="4419600" y="5314950"/>
          <p14:tracePt t="86529" x="4438650" y="5314950"/>
          <p14:tracePt t="86538" x="4448175" y="5314950"/>
          <p14:tracePt t="86546" x="4456113" y="5314950"/>
          <p14:tracePt t="86553" x="4475163" y="5314950"/>
          <p14:tracePt t="86569" x="4484688" y="5314950"/>
          <p14:tracePt t="86577" x="4492625" y="5314950"/>
          <p14:tracePt t="86584" x="4502150" y="5314950"/>
          <p14:tracePt t="86592" x="4511675" y="5314950"/>
          <p14:tracePt t="86600" x="4521200" y="5314950"/>
          <p14:tracePt t="86608" x="4529138" y="5314950"/>
          <p14:tracePt t="86640" x="4538663" y="5314950"/>
          <p14:tracePt t="86672" x="4548188" y="5314950"/>
          <p14:tracePt t="86687" x="4565650" y="5314950"/>
          <p14:tracePt t="86710" x="4575175" y="5314950"/>
          <p14:tracePt t="86726" x="4584700" y="5314950"/>
          <p14:tracePt t="86749" x="4594225" y="5314950"/>
          <p14:tracePt t="86763" x="4602163" y="5314950"/>
          <p14:tracePt t="86771" x="4611688" y="5314950"/>
          <p14:tracePt t="86787" x="4621213" y="5314950"/>
          <p14:tracePt t="86811" x="4630738" y="5314950"/>
          <p14:tracePt t="86827" x="4638675" y="5314950"/>
          <p14:tracePt t="86858" x="4638675" y="5305425"/>
          <p14:tracePt t="86865" x="4657725" y="5305425"/>
          <p14:tracePt t="86882" x="4667250" y="5305425"/>
          <p14:tracePt t="86898" x="4675188" y="5305425"/>
          <p14:tracePt t="86914" x="4684713" y="5295900"/>
          <p14:tracePt t="86930" x="4694238" y="5295900"/>
          <p14:tracePt t="86969" x="4703763" y="5295900"/>
          <p14:tracePt t="86993" x="4711700" y="5295900"/>
          <p14:tracePt t="87009" x="4721225" y="5295900"/>
          <p14:tracePt t="87022" x="4730750" y="5295900"/>
          <p14:tracePt t="87038" x="4740275" y="5295900"/>
          <p14:tracePt t="87046" x="4757738" y="5295900"/>
          <p14:tracePt t="87070" x="4767263" y="5295900"/>
          <p14:tracePt t="87087" x="4776788" y="5295900"/>
          <p14:tracePt t="87095" x="4784725" y="5295900"/>
          <p14:tracePt t="87105" x="4794250" y="5295900"/>
          <p14:tracePt t="87110" x="4813300" y="5295900"/>
          <p14:tracePt t="87115" x="4821238" y="5295900"/>
          <p14:tracePt t="87124" x="4830763" y="5295900"/>
          <p14:tracePt t="87132" x="4867275" y="5295900"/>
          <p14:tracePt t="87140" x="4876800" y="5295900"/>
          <p14:tracePt t="87150" x="4895850" y="5295900"/>
          <p14:tracePt t="87155" x="4932363" y="5295900"/>
          <p14:tracePt t="87164" x="4968875" y="5287963"/>
          <p14:tracePt t="87172" x="4995863" y="5278438"/>
          <p14:tracePt t="87180" x="5041900" y="5278438"/>
          <p14:tracePt t="87187" x="5068888" y="5268913"/>
          <p14:tracePt t="87193" x="5122863" y="5268913"/>
          <p14:tracePt t="87202" x="5205413" y="5251450"/>
          <p14:tracePt t="87209" x="5278438" y="5241925"/>
          <p14:tracePt t="87218" x="5370513" y="5222875"/>
          <p14:tracePt t="87227" x="5461000" y="5222875"/>
          <p14:tracePt t="87234" x="5524500" y="5186363"/>
          <p14:tracePt t="87242" x="5643563" y="5178425"/>
          <p14:tracePt t="87249" x="5753100" y="5159375"/>
          <p14:tracePt t="87259" x="5881688" y="5132388"/>
          <p14:tracePt t="87268" x="6000750" y="5113338"/>
          <p14:tracePt t="87275" x="6146800" y="5086350"/>
          <p14:tracePt t="87283" x="6273800" y="5059363"/>
          <p14:tracePt t="87289" x="6410325" y="5013325"/>
          <p14:tracePt t="87296" x="6667500" y="4976813"/>
          <p14:tracePt t="87304" x="6777038" y="4949825"/>
          <p14:tracePt t="87314" x="6931025" y="4940300"/>
          <p14:tracePt t="87323" x="7215188" y="4884738"/>
          <p14:tracePt t="87328" x="7470775" y="4830763"/>
          <p14:tracePt t="87337" x="7862888" y="4757738"/>
          <p14:tracePt t="87343" x="8035925" y="4730750"/>
          <p14:tracePt t="87352" x="8264525" y="4702175"/>
          <p14:tracePt t="87360" x="8593138" y="4638675"/>
          <p14:tracePt t="87368" x="8739188" y="4611688"/>
          <p14:tracePt t="87373" x="8940800" y="4575175"/>
          <p14:tracePt t="87382" x="9105900" y="4556125"/>
          <p14:tracePt t="87391" x="9242425" y="4548188"/>
          <p14:tracePt t="87402" x="9388475" y="4519613"/>
          <p14:tracePt t="87408" x="9478963" y="4502150"/>
          <p14:tracePt t="87415" x="9607550" y="4475163"/>
          <p14:tracePt t="87424" x="9690100" y="4438650"/>
          <p14:tracePt t="87430" x="9753600" y="4419600"/>
          <p14:tracePt t="87438" x="9799638" y="4402138"/>
          <p14:tracePt t="87446" x="9872663" y="4383088"/>
          <p14:tracePt t="87453" x="9936163" y="4365625"/>
          <p14:tracePt t="87459" x="10018713" y="4337050"/>
          <p14:tracePt t="87468" x="10091738" y="4310063"/>
          <p14:tracePt t="87475" x="10174288" y="4264025"/>
          <p14:tracePt t="87484" x="10347325" y="4210050"/>
          <p14:tracePt t="87491" x="10437813" y="4164013"/>
          <p14:tracePt t="87499" x="10539413" y="4137025"/>
          <p14:tracePt t="87508" x="10702925" y="4064000"/>
          <p14:tracePt t="87517" x="10785475" y="4037013"/>
          <p14:tracePt t="87524" x="10914063" y="3990975"/>
          <p14:tracePt t="87533" x="11031538" y="3917950"/>
          <p14:tracePt t="87540" x="11133138" y="3871913"/>
          <p14:tracePt t="87547" x="11250613" y="3835400"/>
          <p14:tracePt t="87556" x="11323638" y="3808413"/>
          <p14:tracePt t="87564" x="11425238" y="3752850"/>
          <p14:tracePt t="87573" x="11561763" y="3689350"/>
          <p14:tracePt t="87577" x="11671300" y="3643313"/>
          <p14:tracePt t="87585" x="11790363" y="3606800"/>
          <p14:tracePt t="87595" x="11926888" y="3543300"/>
          <p14:tracePt t="87604" x="12018963" y="3506788"/>
          <p14:tracePt t="87611" x="12099925" y="3487738"/>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808</Words>
  <Application>Microsoft Office PowerPoint</Application>
  <PresentationFormat>Widescreen</PresentationFormat>
  <Paragraphs>42</Paragraphs>
  <Slides>18</Slides>
  <Notes>0</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Symbol</vt:lpstr>
      <vt:lpstr>Office Theme</vt:lpstr>
      <vt:lpstr>SEEK Job Scrapper  - Rithwik Chhugani</vt:lpstr>
      <vt:lpstr>Introduction</vt:lpstr>
      <vt:lpstr>Introduction Cont’d</vt:lpstr>
      <vt:lpstr>Background</vt:lpstr>
      <vt:lpstr>Problem Statement</vt:lpstr>
      <vt:lpstr>The Project</vt:lpstr>
      <vt:lpstr>PowerPoint Presentation</vt:lpstr>
      <vt:lpstr>Findings</vt:lpstr>
      <vt:lpstr>Sample Output</vt:lpstr>
      <vt:lpstr>Sample Output</vt:lpstr>
      <vt:lpstr>Sample Output</vt:lpstr>
      <vt:lpstr>The Users</vt:lpstr>
      <vt:lpstr>Pre-Conditions</vt:lpstr>
      <vt:lpstr>Post-Conditions</vt:lpstr>
      <vt:lpstr>Main Flow (after satisfying pre-conditions)</vt:lpstr>
      <vt:lpstr>Ethical Issues (Robots.txt)</vt:lpstr>
      <vt:lpstr>Code of Conduct</vt:lpstr>
      <vt:lpstr>Thank You Link to the second part: https://drive.google.com/file/d/1NwvGkRmj5QaPcF6kDqAv7Jg3Q-LFYH--/view?usp=sharing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SEEK Job Scrapper  - Rithwik Chhugani</dc:title>
  <dc:creator>rithwik</dc:creator>
  <cp:lastModifiedBy>rithwik</cp:lastModifiedBy>
  <cp:revision>9</cp:revision>
  <dcterms:created xsi:type="dcterms:W3CDTF">2021-03-21T12:48:25Z</dcterms:created>
  <dcterms:modified xsi:type="dcterms:W3CDTF">2021-04-08T08:34:00Z</dcterms:modified>
</cp:coreProperties>
</file>